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12"/>
  </p:notesMasterIdLst>
  <p:sldIdLst>
    <p:sldId id="256" r:id="rId2"/>
    <p:sldId id="257" r:id="rId3"/>
    <p:sldId id="258" r:id="rId4"/>
    <p:sldId id="259" r:id="rId5"/>
    <p:sldId id="263" r:id="rId6"/>
    <p:sldId id="266" r:id="rId7"/>
    <p:sldId id="369" r:id="rId8"/>
    <p:sldId id="370" r:id="rId9"/>
    <p:sldId id="371" r:id="rId10"/>
    <p:sldId id="39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p:restoredTop sz="72313"/>
  </p:normalViewPr>
  <p:slideViewPr>
    <p:cSldViewPr snapToGrid="0">
      <p:cViewPr varScale="1">
        <p:scale>
          <a:sx n="90" d="100"/>
          <a:sy n="90" d="100"/>
        </p:scale>
        <p:origin x="19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480E8-60CE-4549-964F-B51F9BEC21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8F2AF2F-7AE1-4C83-948B-554AAEF38807}">
      <dgm:prSet/>
      <dgm:spPr/>
      <dgm:t>
        <a:bodyPr/>
        <a:lstStyle/>
        <a:p>
          <a:pPr>
            <a:lnSpc>
              <a:spcPct val="100000"/>
            </a:lnSpc>
          </a:pPr>
          <a:r>
            <a:rPr lang="en-US"/>
            <a:t>Art</a:t>
          </a:r>
        </a:p>
      </dgm:t>
    </dgm:pt>
    <dgm:pt modelId="{F01D48B7-5742-47AB-A821-5AC0116039DE}" type="parTrans" cxnId="{CE0F48DE-3EE3-4FEA-9B9C-3071051ADCA6}">
      <dgm:prSet/>
      <dgm:spPr/>
      <dgm:t>
        <a:bodyPr/>
        <a:lstStyle/>
        <a:p>
          <a:endParaRPr lang="en-US"/>
        </a:p>
      </dgm:t>
    </dgm:pt>
    <dgm:pt modelId="{F2B0FBEC-6840-4095-858F-0F00F827FC85}" type="sibTrans" cxnId="{CE0F48DE-3EE3-4FEA-9B9C-3071051ADCA6}">
      <dgm:prSet/>
      <dgm:spPr/>
      <dgm:t>
        <a:bodyPr/>
        <a:lstStyle/>
        <a:p>
          <a:endParaRPr lang="en-US"/>
        </a:p>
      </dgm:t>
    </dgm:pt>
    <dgm:pt modelId="{E6BED6A8-3257-4025-9C46-FF5D0BA25789}">
      <dgm:prSet/>
      <dgm:spPr/>
      <dgm:t>
        <a:bodyPr/>
        <a:lstStyle/>
        <a:p>
          <a:pPr>
            <a:lnSpc>
              <a:spcPct val="100000"/>
            </a:lnSpc>
          </a:pPr>
          <a:r>
            <a:rPr lang="en-US"/>
            <a:t>Prudence</a:t>
          </a:r>
        </a:p>
      </dgm:t>
    </dgm:pt>
    <dgm:pt modelId="{2FFD53B1-8BB7-4AB2-A73C-9FA28F5A7E45}" type="parTrans" cxnId="{37DF822F-3188-47C9-ABBC-EDB618ABADD1}">
      <dgm:prSet/>
      <dgm:spPr/>
      <dgm:t>
        <a:bodyPr/>
        <a:lstStyle/>
        <a:p>
          <a:endParaRPr lang="en-US"/>
        </a:p>
      </dgm:t>
    </dgm:pt>
    <dgm:pt modelId="{2E4538A8-D72B-41FB-9EC9-7F34D7E76567}" type="sibTrans" cxnId="{37DF822F-3188-47C9-ABBC-EDB618ABADD1}">
      <dgm:prSet/>
      <dgm:spPr/>
      <dgm:t>
        <a:bodyPr/>
        <a:lstStyle/>
        <a:p>
          <a:endParaRPr lang="en-US"/>
        </a:p>
      </dgm:t>
    </dgm:pt>
    <dgm:pt modelId="{16050087-898E-474D-A1B9-A1CC96EBF13B}" type="pres">
      <dgm:prSet presAssocID="{EFE480E8-60CE-4549-964F-B51F9BEC210A}" presName="root" presStyleCnt="0">
        <dgm:presLayoutVars>
          <dgm:dir/>
          <dgm:resizeHandles val="exact"/>
        </dgm:presLayoutVars>
      </dgm:prSet>
      <dgm:spPr/>
    </dgm:pt>
    <dgm:pt modelId="{F95D1E75-1C71-4A4E-818F-C2050713BDA0}" type="pres">
      <dgm:prSet presAssocID="{38F2AF2F-7AE1-4C83-948B-554AAEF38807}" presName="compNode" presStyleCnt="0"/>
      <dgm:spPr/>
    </dgm:pt>
    <dgm:pt modelId="{F32EA0F7-FC1B-497C-8F2B-45347F14440D}" type="pres">
      <dgm:prSet presAssocID="{38F2AF2F-7AE1-4C83-948B-554AAEF38807}" presName="bgRect" presStyleLbl="bgShp" presStyleIdx="0" presStyleCnt="2"/>
      <dgm:spPr/>
    </dgm:pt>
    <dgm:pt modelId="{399C8F1C-306A-42E6-850D-EF487E2A2B9F}" type="pres">
      <dgm:prSet presAssocID="{38F2AF2F-7AE1-4C83-948B-554AAEF3880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sel"/>
        </a:ext>
      </dgm:extLst>
    </dgm:pt>
    <dgm:pt modelId="{5E6A066F-10FB-406E-AC77-AE94699236C9}" type="pres">
      <dgm:prSet presAssocID="{38F2AF2F-7AE1-4C83-948B-554AAEF38807}" presName="spaceRect" presStyleCnt="0"/>
      <dgm:spPr/>
    </dgm:pt>
    <dgm:pt modelId="{2478AED1-FE5E-48DC-85C7-3D7BCD70A3A1}" type="pres">
      <dgm:prSet presAssocID="{38F2AF2F-7AE1-4C83-948B-554AAEF38807}" presName="parTx" presStyleLbl="revTx" presStyleIdx="0" presStyleCnt="2">
        <dgm:presLayoutVars>
          <dgm:chMax val="0"/>
          <dgm:chPref val="0"/>
        </dgm:presLayoutVars>
      </dgm:prSet>
      <dgm:spPr/>
    </dgm:pt>
    <dgm:pt modelId="{C36B14FB-DBDA-4627-94B2-3EFBF623F038}" type="pres">
      <dgm:prSet presAssocID="{F2B0FBEC-6840-4095-858F-0F00F827FC85}" presName="sibTrans" presStyleCnt="0"/>
      <dgm:spPr/>
    </dgm:pt>
    <dgm:pt modelId="{A58F0EBB-540F-4E56-B79C-C606021E3916}" type="pres">
      <dgm:prSet presAssocID="{E6BED6A8-3257-4025-9C46-FF5D0BA25789}" presName="compNode" presStyleCnt="0"/>
      <dgm:spPr/>
    </dgm:pt>
    <dgm:pt modelId="{872CF6C4-C506-46CE-9ACC-E3A02328AB43}" type="pres">
      <dgm:prSet presAssocID="{E6BED6A8-3257-4025-9C46-FF5D0BA25789}" presName="bgRect" presStyleLbl="bgShp" presStyleIdx="1" presStyleCnt="2"/>
      <dgm:spPr/>
    </dgm:pt>
    <dgm:pt modelId="{7261B1BC-9D64-4965-B445-FCCB912DBFE6}" type="pres">
      <dgm:prSet presAssocID="{E6BED6A8-3257-4025-9C46-FF5D0BA257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563DC4C7-8FAF-48F0-BCB9-A088C1321F4D}" type="pres">
      <dgm:prSet presAssocID="{E6BED6A8-3257-4025-9C46-FF5D0BA25789}" presName="spaceRect" presStyleCnt="0"/>
      <dgm:spPr/>
    </dgm:pt>
    <dgm:pt modelId="{5BDE1F6E-4980-4279-9336-C20ADD393F6E}" type="pres">
      <dgm:prSet presAssocID="{E6BED6A8-3257-4025-9C46-FF5D0BA25789}" presName="parTx" presStyleLbl="revTx" presStyleIdx="1" presStyleCnt="2">
        <dgm:presLayoutVars>
          <dgm:chMax val="0"/>
          <dgm:chPref val="0"/>
        </dgm:presLayoutVars>
      </dgm:prSet>
      <dgm:spPr/>
    </dgm:pt>
  </dgm:ptLst>
  <dgm:cxnLst>
    <dgm:cxn modelId="{37DF822F-3188-47C9-ABBC-EDB618ABADD1}" srcId="{EFE480E8-60CE-4549-964F-B51F9BEC210A}" destId="{E6BED6A8-3257-4025-9C46-FF5D0BA25789}" srcOrd="1" destOrd="0" parTransId="{2FFD53B1-8BB7-4AB2-A73C-9FA28F5A7E45}" sibTransId="{2E4538A8-D72B-41FB-9EC9-7F34D7E76567}"/>
    <dgm:cxn modelId="{1F4C0B4D-C3AE-46C9-BEE2-26324B56B9E6}" type="presOf" srcId="{EFE480E8-60CE-4549-964F-B51F9BEC210A}" destId="{16050087-898E-474D-A1B9-A1CC96EBF13B}" srcOrd="0" destOrd="0" presId="urn:microsoft.com/office/officeart/2018/2/layout/IconVerticalSolidList"/>
    <dgm:cxn modelId="{E5632F6D-73E3-44C7-BB81-1AF9A29E2258}" type="presOf" srcId="{38F2AF2F-7AE1-4C83-948B-554AAEF38807}" destId="{2478AED1-FE5E-48DC-85C7-3D7BCD70A3A1}" srcOrd="0" destOrd="0" presId="urn:microsoft.com/office/officeart/2018/2/layout/IconVerticalSolidList"/>
    <dgm:cxn modelId="{CE0F48DE-3EE3-4FEA-9B9C-3071051ADCA6}" srcId="{EFE480E8-60CE-4549-964F-B51F9BEC210A}" destId="{38F2AF2F-7AE1-4C83-948B-554AAEF38807}" srcOrd="0" destOrd="0" parTransId="{F01D48B7-5742-47AB-A821-5AC0116039DE}" sibTransId="{F2B0FBEC-6840-4095-858F-0F00F827FC85}"/>
    <dgm:cxn modelId="{5F5221F0-4D30-489C-9D00-C3E2BC1F2ACF}" type="presOf" srcId="{E6BED6A8-3257-4025-9C46-FF5D0BA25789}" destId="{5BDE1F6E-4980-4279-9336-C20ADD393F6E}" srcOrd="0" destOrd="0" presId="urn:microsoft.com/office/officeart/2018/2/layout/IconVerticalSolidList"/>
    <dgm:cxn modelId="{F087DB54-89FE-4637-90EE-8C6D944418B4}" type="presParOf" srcId="{16050087-898E-474D-A1B9-A1CC96EBF13B}" destId="{F95D1E75-1C71-4A4E-818F-C2050713BDA0}" srcOrd="0" destOrd="0" presId="urn:microsoft.com/office/officeart/2018/2/layout/IconVerticalSolidList"/>
    <dgm:cxn modelId="{4E166F26-F96D-4540-B253-A178F9583323}" type="presParOf" srcId="{F95D1E75-1C71-4A4E-818F-C2050713BDA0}" destId="{F32EA0F7-FC1B-497C-8F2B-45347F14440D}" srcOrd="0" destOrd="0" presId="urn:microsoft.com/office/officeart/2018/2/layout/IconVerticalSolidList"/>
    <dgm:cxn modelId="{2A99EE4B-7F47-4082-9EA0-7C12197BDDAE}" type="presParOf" srcId="{F95D1E75-1C71-4A4E-818F-C2050713BDA0}" destId="{399C8F1C-306A-42E6-850D-EF487E2A2B9F}" srcOrd="1" destOrd="0" presId="urn:microsoft.com/office/officeart/2018/2/layout/IconVerticalSolidList"/>
    <dgm:cxn modelId="{72B609F4-BE8A-4638-A603-EADB0FB42D97}" type="presParOf" srcId="{F95D1E75-1C71-4A4E-818F-C2050713BDA0}" destId="{5E6A066F-10FB-406E-AC77-AE94699236C9}" srcOrd="2" destOrd="0" presId="urn:microsoft.com/office/officeart/2018/2/layout/IconVerticalSolidList"/>
    <dgm:cxn modelId="{463F4511-C9AE-4966-94E5-670947557913}" type="presParOf" srcId="{F95D1E75-1C71-4A4E-818F-C2050713BDA0}" destId="{2478AED1-FE5E-48DC-85C7-3D7BCD70A3A1}" srcOrd="3" destOrd="0" presId="urn:microsoft.com/office/officeart/2018/2/layout/IconVerticalSolidList"/>
    <dgm:cxn modelId="{538838D0-96B5-49BF-A61C-48794D5A8E40}" type="presParOf" srcId="{16050087-898E-474D-A1B9-A1CC96EBF13B}" destId="{C36B14FB-DBDA-4627-94B2-3EFBF623F038}" srcOrd="1" destOrd="0" presId="urn:microsoft.com/office/officeart/2018/2/layout/IconVerticalSolidList"/>
    <dgm:cxn modelId="{38AD19AD-EB88-4BF0-A2D1-53658ECC7221}" type="presParOf" srcId="{16050087-898E-474D-A1B9-A1CC96EBF13B}" destId="{A58F0EBB-540F-4E56-B79C-C606021E3916}" srcOrd="2" destOrd="0" presId="urn:microsoft.com/office/officeart/2018/2/layout/IconVerticalSolidList"/>
    <dgm:cxn modelId="{81F1AE07-FE81-4A65-8F27-19D5ED68199D}" type="presParOf" srcId="{A58F0EBB-540F-4E56-B79C-C606021E3916}" destId="{872CF6C4-C506-46CE-9ACC-E3A02328AB43}" srcOrd="0" destOrd="0" presId="urn:microsoft.com/office/officeart/2018/2/layout/IconVerticalSolidList"/>
    <dgm:cxn modelId="{CBA44B68-D190-459D-A700-26407662DF6C}" type="presParOf" srcId="{A58F0EBB-540F-4E56-B79C-C606021E3916}" destId="{7261B1BC-9D64-4965-B445-FCCB912DBFE6}" srcOrd="1" destOrd="0" presId="urn:microsoft.com/office/officeart/2018/2/layout/IconVerticalSolidList"/>
    <dgm:cxn modelId="{CF01C490-E4B0-41F5-A4EB-E2BB79F4836F}" type="presParOf" srcId="{A58F0EBB-540F-4E56-B79C-C606021E3916}" destId="{563DC4C7-8FAF-48F0-BCB9-A088C1321F4D}" srcOrd="2" destOrd="0" presId="urn:microsoft.com/office/officeart/2018/2/layout/IconVerticalSolidList"/>
    <dgm:cxn modelId="{BCE343E6-B1AF-43ED-8B6E-4384527D8DFE}" type="presParOf" srcId="{A58F0EBB-540F-4E56-B79C-C606021E3916}" destId="{5BDE1F6E-4980-4279-9336-C20ADD393F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BBAEE-6164-4C12-9125-C959FC31003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711685F-0809-4087-A680-91390C810115}">
      <dgm:prSet/>
      <dgm:spPr/>
      <dgm:t>
        <a:bodyPr/>
        <a:lstStyle/>
        <a:p>
          <a:pPr>
            <a:lnSpc>
              <a:spcPct val="100000"/>
            </a:lnSpc>
            <a:defRPr cap="all"/>
          </a:pPr>
          <a:r>
            <a:rPr lang="en-US"/>
            <a:t>Understanding</a:t>
          </a:r>
        </a:p>
      </dgm:t>
    </dgm:pt>
    <dgm:pt modelId="{1627FC96-BBB6-431B-8752-B0268B508ACE}" type="parTrans" cxnId="{060AD7D9-0629-4644-9316-12A5F3C754D9}">
      <dgm:prSet/>
      <dgm:spPr/>
      <dgm:t>
        <a:bodyPr/>
        <a:lstStyle/>
        <a:p>
          <a:endParaRPr lang="en-US"/>
        </a:p>
      </dgm:t>
    </dgm:pt>
    <dgm:pt modelId="{E2A994E8-44C2-43D0-8FB7-4D97AC862928}" type="sibTrans" cxnId="{060AD7D9-0629-4644-9316-12A5F3C754D9}">
      <dgm:prSet/>
      <dgm:spPr/>
      <dgm:t>
        <a:bodyPr/>
        <a:lstStyle/>
        <a:p>
          <a:endParaRPr lang="en-US"/>
        </a:p>
      </dgm:t>
    </dgm:pt>
    <dgm:pt modelId="{A80444A3-00D1-42A4-81EB-A290E30B3B4A}">
      <dgm:prSet/>
      <dgm:spPr/>
      <dgm:t>
        <a:bodyPr/>
        <a:lstStyle/>
        <a:p>
          <a:pPr>
            <a:lnSpc>
              <a:spcPct val="100000"/>
            </a:lnSpc>
            <a:defRPr cap="all"/>
          </a:pPr>
          <a:r>
            <a:rPr lang="en-US"/>
            <a:t>Science</a:t>
          </a:r>
        </a:p>
      </dgm:t>
    </dgm:pt>
    <dgm:pt modelId="{4BE2B43A-6439-4813-B935-DF5F951540EC}" type="parTrans" cxnId="{0ED38838-A553-4857-B7A5-16EA2F96B33B}">
      <dgm:prSet/>
      <dgm:spPr/>
      <dgm:t>
        <a:bodyPr/>
        <a:lstStyle/>
        <a:p>
          <a:endParaRPr lang="en-US"/>
        </a:p>
      </dgm:t>
    </dgm:pt>
    <dgm:pt modelId="{6A4F267F-3186-40DD-8AC4-C856E6B4F9CB}" type="sibTrans" cxnId="{0ED38838-A553-4857-B7A5-16EA2F96B33B}">
      <dgm:prSet/>
      <dgm:spPr/>
      <dgm:t>
        <a:bodyPr/>
        <a:lstStyle/>
        <a:p>
          <a:endParaRPr lang="en-US"/>
        </a:p>
      </dgm:t>
    </dgm:pt>
    <dgm:pt modelId="{9A60F83F-1068-472C-BCF0-B87A880C8D32}">
      <dgm:prSet/>
      <dgm:spPr/>
      <dgm:t>
        <a:bodyPr/>
        <a:lstStyle/>
        <a:p>
          <a:pPr>
            <a:lnSpc>
              <a:spcPct val="100000"/>
            </a:lnSpc>
            <a:defRPr cap="all"/>
          </a:pPr>
          <a:r>
            <a:rPr lang="en-US"/>
            <a:t>Wisdom</a:t>
          </a:r>
        </a:p>
      </dgm:t>
    </dgm:pt>
    <dgm:pt modelId="{48CC1906-88AF-4F07-8363-525D39BD6EDF}" type="parTrans" cxnId="{2860F097-C8A5-4921-A575-5779480ADD22}">
      <dgm:prSet/>
      <dgm:spPr/>
      <dgm:t>
        <a:bodyPr/>
        <a:lstStyle/>
        <a:p>
          <a:endParaRPr lang="en-US"/>
        </a:p>
      </dgm:t>
    </dgm:pt>
    <dgm:pt modelId="{B599763A-4AE1-499A-B20D-CC762B2E320A}" type="sibTrans" cxnId="{2860F097-C8A5-4921-A575-5779480ADD22}">
      <dgm:prSet/>
      <dgm:spPr/>
      <dgm:t>
        <a:bodyPr/>
        <a:lstStyle/>
        <a:p>
          <a:endParaRPr lang="en-US"/>
        </a:p>
      </dgm:t>
    </dgm:pt>
    <dgm:pt modelId="{CE0BFF93-9335-43AB-B305-A8B5D5A43793}" type="pres">
      <dgm:prSet presAssocID="{6EABBAEE-6164-4C12-9125-C959FC310038}" presName="root" presStyleCnt="0">
        <dgm:presLayoutVars>
          <dgm:dir/>
          <dgm:resizeHandles val="exact"/>
        </dgm:presLayoutVars>
      </dgm:prSet>
      <dgm:spPr/>
    </dgm:pt>
    <dgm:pt modelId="{12CFF78E-F2A7-4B18-A3AC-72E369A7C3A5}" type="pres">
      <dgm:prSet presAssocID="{5711685F-0809-4087-A680-91390C810115}" presName="compNode" presStyleCnt="0"/>
      <dgm:spPr/>
    </dgm:pt>
    <dgm:pt modelId="{FB8C158B-2D61-4DB5-8C8C-550D677205AD}" type="pres">
      <dgm:prSet presAssocID="{5711685F-0809-4087-A680-91390C810115}" presName="iconBgRect" presStyleLbl="bgShp" presStyleIdx="0" presStyleCnt="3"/>
      <dgm:spPr>
        <a:prstGeom prst="round2DiagRect">
          <a:avLst>
            <a:gd name="adj1" fmla="val 29727"/>
            <a:gd name="adj2" fmla="val 0"/>
          </a:avLst>
        </a:prstGeom>
      </dgm:spPr>
    </dgm:pt>
    <dgm:pt modelId="{984A560F-4C92-4190-9503-742EAF9A3653}" type="pres">
      <dgm:prSet presAssocID="{5711685F-0809-4087-A680-91390C8101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A327220D-C8BF-44B0-A6B7-F08FF9CA6337}" type="pres">
      <dgm:prSet presAssocID="{5711685F-0809-4087-A680-91390C810115}" presName="spaceRect" presStyleCnt="0"/>
      <dgm:spPr/>
    </dgm:pt>
    <dgm:pt modelId="{D7F572F8-6F1C-43A8-985B-8B5F734AA60E}" type="pres">
      <dgm:prSet presAssocID="{5711685F-0809-4087-A680-91390C810115}" presName="textRect" presStyleLbl="revTx" presStyleIdx="0" presStyleCnt="3">
        <dgm:presLayoutVars>
          <dgm:chMax val="1"/>
          <dgm:chPref val="1"/>
        </dgm:presLayoutVars>
      </dgm:prSet>
      <dgm:spPr/>
    </dgm:pt>
    <dgm:pt modelId="{FC82B68B-7988-4D4B-B16A-FF80AD0D065C}" type="pres">
      <dgm:prSet presAssocID="{E2A994E8-44C2-43D0-8FB7-4D97AC862928}" presName="sibTrans" presStyleCnt="0"/>
      <dgm:spPr/>
    </dgm:pt>
    <dgm:pt modelId="{F09C18B0-08D0-48C3-BD77-ECCB66A36790}" type="pres">
      <dgm:prSet presAssocID="{A80444A3-00D1-42A4-81EB-A290E30B3B4A}" presName="compNode" presStyleCnt="0"/>
      <dgm:spPr/>
    </dgm:pt>
    <dgm:pt modelId="{A0AA8331-14FF-4677-A0D6-6C7779913EEC}" type="pres">
      <dgm:prSet presAssocID="{A80444A3-00D1-42A4-81EB-A290E30B3B4A}" presName="iconBgRect" presStyleLbl="bgShp" presStyleIdx="1" presStyleCnt="3"/>
      <dgm:spPr>
        <a:prstGeom prst="round2DiagRect">
          <a:avLst>
            <a:gd name="adj1" fmla="val 29727"/>
            <a:gd name="adj2" fmla="val 0"/>
          </a:avLst>
        </a:prstGeom>
      </dgm:spPr>
    </dgm:pt>
    <dgm:pt modelId="{1A45CBEF-1823-466D-8A50-1196AFFD90E2}" type="pres">
      <dgm:prSet presAssocID="{A80444A3-00D1-42A4-81EB-A290E30B3B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E813F3DA-1FDB-4887-8987-30B039ABD43C}" type="pres">
      <dgm:prSet presAssocID="{A80444A3-00D1-42A4-81EB-A290E30B3B4A}" presName="spaceRect" presStyleCnt="0"/>
      <dgm:spPr/>
    </dgm:pt>
    <dgm:pt modelId="{3364CB8E-09B9-43C1-9C16-7DBD77B77507}" type="pres">
      <dgm:prSet presAssocID="{A80444A3-00D1-42A4-81EB-A290E30B3B4A}" presName="textRect" presStyleLbl="revTx" presStyleIdx="1" presStyleCnt="3">
        <dgm:presLayoutVars>
          <dgm:chMax val="1"/>
          <dgm:chPref val="1"/>
        </dgm:presLayoutVars>
      </dgm:prSet>
      <dgm:spPr/>
    </dgm:pt>
    <dgm:pt modelId="{FC406DF3-12A6-400D-828D-E3585FABEF37}" type="pres">
      <dgm:prSet presAssocID="{6A4F267F-3186-40DD-8AC4-C856E6B4F9CB}" presName="sibTrans" presStyleCnt="0"/>
      <dgm:spPr/>
    </dgm:pt>
    <dgm:pt modelId="{D5CFADC8-FDF8-4900-A889-707A371F1369}" type="pres">
      <dgm:prSet presAssocID="{9A60F83F-1068-472C-BCF0-B87A880C8D32}" presName="compNode" presStyleCnt="0"/>
      <dgm:spPr/>
    </dgm:pt>
    <dgm:pt modelId="{A576C3AF-A7FE-433C-B001-A1FF36E7BA3D}" type="pres">
      <dgm:prSet presAssocID="{9A60F83F-1068-472C-BCF0-B87A880C8D32}" presName="iconBgRect" presStyleLbl="bgShp" presStyleIdx="2" presStyleCnt="3"/>
      <dgm:spPr>
        <a:prstGeom prst="round2DiagRect">
          <a:avLst>
            <a:gd name="adj1" fmla="val 29727"/>
            <a:gd name="adj2" fmla="val 0"/>
          </a:avLst>
        </a:prstGeom>
      </dgm:spPr>
    </dgm:pt>
    <dgm:pt modelId="{53DAB359-18DA-457A-B995-F31D1AE2A0D1}" type="pres">
      <dgm:prSet presAssocID="{9A60F83F-1068-472C-BCF0-B87A880C8D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23EE739C-9FC6-430E-ADD8-CE4EC19067CD}" type="pres">
      <dgm:prSet presAssocID="{9A60F83F-1068-472C-BCF0-B87A880C8D32}" presName="spaceRect" presStyleCnt="0"/>
      <dgm:spPr/>
    </dgm:pt>
    <dgm:pt modelId="{2DBE7F65-9DFD-446D-B701-9CC5878425C7}" type="pres">
      <dgm:prSet presAssocID="{9A60F83F-1068-472C-BCF0-B87A880C8D32}" presName="textRect" presStyleLbl="revTx" presStyleIdx="2" presStyleCnt="3">
        <dgm:presLayoutVars>
          <dgm:chMax val="1"/>
          <dgm:chPref val="1"/>
        </dgm:presLayoutVars>
      </dgm:prSet>
      <dgm:spPr/>
    </dgm:pt>
  </dgm:ptLst>
  <dgm:cxnLst>
    <dgm:cxn modelId="{841EFB08-8042-B944-AD9A-69CDC95F8812}" type="presOf" srcId="{A80444A3-00D1-42A4-81EB-A290E30B3B4A}" destId="{3364CB8E-09B9-43C1-9C16-7DBD77B77507}" srcOrd="0" destOrd="0" presId="urn:microsoft.com/office/officeart/2018/5/layout/IconLeafLabelList"/>
    <dgm:cxn modelId="{A8A5D423-66CD-2344-A6A7-EE90DC297027}" type="presOf" srcId="{6EABBAEE-6164-4C12-9125-C959FC310038}" destId="{CE0BFF93-9335-43AB-B305-A8B5D5A43793}" srcOrd="0" destOrd="0" presId="urn:microsoft.com/office/officeart/2018/5/layout/IconLeafLabelList"/>
    <dgm:cxn modelId="{95733330-1C8B-4A43-8142-E8283B3DA952}" type="presOf" srcId="{9A60F83F-1068-472C-BCF0-B87A880C8D32}" destId="{2DBE7F65-9DFD-446D-B701-9CC5878425C7}" srcOrd="0" destOrd="0" presId="urn:microsoft.com/office/officeart/2018/5/layout/IconLeafLabelList"/>
    <dgm:cxn modelId="{0ED38838-A553-4857-B7A5-16EA2F96B33B}" srcId="{6EABBAEE-6164-4C12-9125-C959FC310038}" destId="{A80444A3-00D1-42A4-81EB-A290E30B3B4A}" srcOrd="1" destOrd="0" parTransId="{4BE2B43A-6439-4813-B935-DF5F951540EC}" sibTransId="{6A4F267F-3186-40DD-8AC4-C856E6B4F9CB}"/>
    <dgm:cxn modelId="{AE2B067D-4749-F64E-8A7A-019CEC0E63AA}" type="presOf" srcId="{5711685F-0809-4087-A680-91390C810115}" destId="{D7F572F8-6F1C-43A8-985B-8B5F734AA60E}" srcOrd="0" destOrd="0" presId="urn:microsoft.com/office/officeart/2018/5/layout/IconLeafLabelList"/>
    <dgm:cxn modelId="{2860F097-C8A5-4921-A575-5779480ADD22}" srcId="{6EABBAEE-6164-4C12-9125-C959FC310038}" destId="{9A60F83F-1068-472C-BCF0-B87A880C8D32}" srcOrd="2" destOrd="0" parTransId="{48CC1906-88AF-4F07-8363-525D39BD6EDF}" sibTransId="{B599763A-4AE1-499A-B20D-CC762B2E320A}"/>
    <dgm:cxn modelId="{060AD7D9-0629-4644-9316-12A5F3C754D9}" srcId="{6EABBAEE-6164-4C12-9125-C959FC310038}" destId="{5711685F-0809-4087-A680-91390C810115}" srcOrd="0" destOrd="0" parTransId="{1627FC96-BBB6-431B-8752-B0268B508ACE}" sibTransId="{E2A994E8-44C2-43D0-8FB7-4D97AC862928}"/>
    <dgm:cxn modelId="{4FF090A9-FFD6-BF48-9817-92FEF43E886B}" type="presParOf" srcId="{CE0BFF93-9335-43AB-B305-A8B5D5A43793}" destId="{12CFF78E-F2A7-4B18-A3AC-72E369A7C3A5}" srcOrd="0" destOrd="0" presId="urn:microsoft.com/office/officeart/2018/5/layout/IconLeafLabelList"/>
    <dgm:cxn modelId="{3A467176-8C1B-4840-B101-43D3D60C18BA}" type="presParOf" srcId="{12CFF78E-F2A7-4B18-A3AC-72E369A7C3A5}" destId="{FB8C158B-2D61-4DB5-8C8C-550D677205AD}" srcOrd="0" destOrd="0" presId="urn:microsoft.com/office/officeart/2018/5/layout/IconLeafLabelList"/>
    <dgm:cxn modelId="{7A0DDFA2-AACF-584E-8979-3A4248119A0C}" type="presParOf" srcId="{12CFF78E-F2A7-4B18-A3AC-72E369A7C3A5}" destId="{984A560F-4C92-4190-9503-742EAF9A3653}" srcOrd="1" destOrd="0" presId="urn:microsoft.com/office/officeart/2018/5/layout/IconLeafLabelList"/>
    <dgm:cxn modelId="{9F605A26-8A8C-7246-9F6D-601624CFFBC8}" type="presParOf" srcId="{12CFF78E-F2A7-4B18-A3AC-72E369A7C3A5}" destId="{A327220D-C8BF-44B0-A6B7-F08FF9CA6337}" srcOrd="2" destOrd="0" presId="urn:microsoft.com/office/officeart/2018/5/layout/IconLeafLabelList"/>
    <dgm:cxn modelId="{4206B97C-4E98-A743-A26D-7B1854CB7477}" type="presParOf" srcId="{12CFF78E-F2A7-4B18-A3AC-72E369A7C3A5}" destId="{D7F572F8-6F1C-43A8-985B-8B5F734AA60E}" srcOrd="3" destOrd="0" presId="urn:microsoft.com/office/officeart/2018/5/layout/IconLeafLabelList"/>
    <dgm:cxn modelId="{DA839CC4-701D-9F40-A363-56BCCFC9BD5E}" type="presParOf" srcId="{CE0BFF93-9335-43AB-B305-A8B5D5A43793}" destId="{FC82B68B-7988-4D4B-B16A-FF80AD0D065C}" srcOrd="1" destOrd="0" presId="urn:microsoft.com/office/officeart/2018/5/layout/IconLeafLabelList"/>
    <dgm:cxn modelId="{45ACB7B0-F618-4849-ABC9-C2A78F2940C7}" type="presParOf" srcId="{CE0BFF93-9335-43AB-B305-A8B5D5A43793}" destId="{F09C18B0-08D0-48C3-BD77-ECCB66A36790}" srcOrd="2" destOrd="0" presId="urn:microsoft.com/office/officeart/2018/5/layout/IconLeafLabelList"/>
    <dgm:cxn modelId="{88DAA4A2-1E24-7A44-B91A-0F089BEBBB09}" type="presParOf" srcId="{F09C18B0-08D0-48C3-BD77-ECCB66A36790}" destId="{A0AA8331-14FF-4677-A0D6-6C7779913EEC}" srcOrd="0" destOrd="0" presId="urn:microsoft.com/office/officeart/2018/5/layout/IconLeafLabelList"/>
    <dgm:cxn modelId="{BBC8DC6E-E8E2-7F4F-B0F8-3E7D21E4D0DD}" type="presParOf" srcId="{F09C18B0-08D0-48C3-BD77-ECCB66A36790}" destId="{1A45CBEF-1823-466D-8A50-1196AFFD90E2}" srcOrd="1" destOrd="0" presId="urn:microsoft.com/office/officeart/2018/5/layout/IconLeafLabelList"/>
    <dgm:cxn modelId="{B22B60B7-5C46-2C42-BEC9-8E2596D1A022}" type="presParOf" srcId="{F09C18B0-08D0-48C3-BD77-ECCB66A36790}" destId="{E813F3DA-1FDB-4887-8987-30B039ABD43C}" srcOrd="2" destOrd="0" presId="urn:microsoft.com/office/officeart/2018/5/layout/IconLeafLabelList"/>
    <dgm:cxn modelId="{EDE9B979-C150-F343-AD8C-F3797AD78BBB}" type="presParOf" srcId="{F09C18B0-08D0-48C3-BD77-ECCB66A36790}" destId="{3364CB8E-09B9-43C1-9C16-7DBD77B77507}" srcOrd="3" destOrd="0" presId="urn:microsoft.com/office/officeart/2018/5/layout/IconLeafLabelList"/>
    <dgm:cxn modelId="{A0CE5291-3790-4A4A-954B-B4BD0AD22205}" type="presParOf" srcId="{CE0BFF93-9335-43AB-B305-A8B5D5A43793}" destId="{FC406DF3-12A6-400D-828D-E3585FABEF37}" srcOrd="3" destOrd="0" presId="urn:microsoft.com/office/officeart/2018/5/layout/IconLeafLabelList"/>
    <dgm:cxn modelId="{ABD2C24B-D437-0C4B-AF9E-0FDC38669F81}" type="presParOf" srcId="{CE0BFF93-9335-43AB-B305-A8B5D5A43793}" destId="{D5CFADC8-FDF8-4900-A889-707A371F1369}" srcOrd="4" destOrd="0" presId="urn:microsoft.com/office/officeart/2018/5/layout/IconLeafLabelList"/>
    <dgm:cxn modelId="{1F7EC1D4-CAC6-1240-99C4-86BDF7CC17A1}" type="presParOf" srcId="{D5CFADC8-FDF8-4900-A889-707A371F1369}" destId="{A576C3AF-A7FE-433C-B001-A1FF36E7BA3D}" srcOrd="0" destOrd="0" presId="urn:microsoft.com/office/officeart/2018/5/layout/IconLeafLabelList"/>
    <dgm:cxn modelId="{9B5A93E1-3EE8-2049-82A4-B97315EFCF45}" type="presParOf" srcId="{D5CFADC8-FDF8-4900-A889-707A371F1369}" destId="{53DAB359-18DA-457A-B995-F31D1AE2A0D1}" srcOrd="1" destOrd="0" presId="urn:microsoft.com/office/officeart/2018/5/layout/IconLeafLabelList"/>
    <dgm:cxn modelId="{C20233CA-EDC6-B041-AB70-8F75E459024E}" type="presParOf" srcId="{D5CFADC8-FDF8-4900-A889-707A371F1369}" destId="{23EE739C-9FC6-430E-ADD8-CE4EC19067CD}" srcOrd="2" destOrd="0" presId="urn:microsoft.com/office/officeart/2018/5/layout/IconLeafLabelList"/>
    <dgm:cxn modelId="{15AAEB23-985F-E946-AEBC-7656BE462A65}" type="presParOf" srcId="{D5CFADC8-FDF8-4900-A889-707A371F1369}" destId="{2DBE7F65-9DFD-446D-B701-9CC5878425C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EA0F7-FC1B-497C-8F2B-45347F14440D}">
      <dsp:nvSpPr>
        <dsp:cNvPr id="0" name=""/>
        <dsp:cNvSpPr/>
      </dsp:nvSpPr>
      <dsp:spPr>
        <a:xfrm>
          <a:off x="0" y="561617"/>
          <a:ext cx="6360785" cy="1036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9C8F1C-306A-42E6-850D-EF487E2A2B9F}">
      <dsp:nvSpPr>
        <dsp:cNvPr id="0" name=""/>
        <dsp:cNvSpPr/>
      </dsp:nvSpPr>
      <dsp:spPr>
        <a:xfrm>
          <a:off x="313641" y="794904"/>
          <a:ext cx="570257" cy="570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8AED1-FE5E-48DC-85C7-3D7BCD70A3A1}">
      <dsp:nvSpPr>
        <dsp:cNvPr id="0" name=""/>
        <dsp:cNvSpPr/>
      </dsp:nvSpPr>
      <dsp:spPr>
        <a:xfrm>
          <a:off x="1197541" y="561617"/>
          <a:ext cx="5163243" cy="103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731" tIns="109731" rIns="109731" bIns="109731" numCol="1" spcCol="1270" anchor="ctr" anchorCtr="0">
          <a:noAutofit/>
        </a:bodyPr>
        <a:lstStyle/>
        <a:p>
          <a:pPr marL="0" lvl="0" indent="0" algn="l" defTabSz="1111250">
            <a:lnSpc>
              <a:spcPct val="100000"/>
            </a:lnSpc>
            <a:spcBef>
              <a:spcPct val="0"/>
            </a:spcBef>
            <a:spcAft>
              <a:spcPct val="35000"/>
            </a:spcAft>
            <a:buNone/>
          </a:pPr>
          <a:r>
            <a:rPr lang="en-US" sz="2500" kern="1200"/>
            <a:t>Art</a:t>
          </a:r>
        </a:p>
      </dsp:txBody>
      <dsp:txXfrm>
        <a:off x="1197541" y="561617"/>
        <a:ext cx="5163243" cy="1036832"/>
      </dsp:txXfrm>
    </dsp:sp>
    <dsp:sp modelId="{872CF6C4-C506-46CE-9ACC-E3A02328AB43}">
      <dsp:nvSpPr>
        <dsp:cNvPr id="0" name=""/>
        <dsp:cNvSpPr/>
      </dsp:nvSpPr>
      <dsp:spPr>
        <a:xfrm>
          <a:off x="0" y="1857658"/>
          <a:ext cx="6360785" cy="1036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1B1BC-9D64-4965-B445-FCCB912DBFE6}">
      <dsp:nvSpPr>
        <dsp:cNvPr id="0" name=""/>
        <dsp:cNvSpPr/>
      </dsp:nvSpPr>
      <dsp:spPr>
        <a:xfrm>
          <a:off x="313641" y="2090945"/>
          <a:ext cx="570257" cy="570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E1F6E-4980-4279-9336-C20ADD393F6E}">
      <dsp:nvSpPr>
        <dsp:cNvPr id="0" name=""/>
        <dsp:cNvSpPr/>
      </dsp:nvSpPr>
      <dsp:spPr>
        <a:xfrm>
          <a:off x="1197541" y="1857658"/>
          <a:ext cx="5163243" cy="103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731" tIns="109731" rIns="109731" bIns="109731" numCol="1" spcCol="1270" anchor="ctr" anchorCtr="0">
          <a:noAutofit/>
        </a:bodyPr>
        <a:lstStyle/>
        <a:p>
          <a:pPr marL="0" lvl="0" indent="0" algn="l" defTabSz="1111250">
            <a:lnSpc>
              <a:spcPct val="100000"/>
            </a:lnSpc>
            <a:spcBef>
              <a:spcPct val="0"/>
            </a:spcBef>
            <a:spcAft>
              <a:spcPct val="35000"/>
            </a:spcAft>
            <a:buNone/>
          </a:pPr>
          <a:r>
            <a:rPr lang="en-US" sz="2500" kern="1200"/>
            <a:t>Prudence</a:t>
          </a:r>
        </a:p>
      </dsp:txBody>
      <dsp:txXfrm>
        <a:off x="1197541" y="1857658"/>
        <a:ext cx="5163243" cy="1036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C158B-2D61-4DB5-8C8C-550D677205AD}">
      <dsp:nvSpPr>
        <dsp:cNvPr id="0" name=""/>
        <dsp:cNvSpPr/>
      </dsp:nvSpPr>
      <dsp:spPr>
        <a:xfrm>
          <a:off x="664949" y="122530"/>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A560F-4C92-4190-9503-742EAF9A3653}">
      <dsp:nvSpPr>
        <dsp:cNvPr id="0" name=""/>
        <dsp:cNvSpPr/>
      </dsp:nvSpPr>
      <dsp:spPr>
        <a:xfrm>
          <a:off x="1081762" y="539343"/>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F572F8-6F1C-43A8-985B-8B5F734AA60E}">
      <dsp:nvSpPr>
        <dsp:cNvPr id="0" name=""/>
        <dsp:cNvSpPr/>
      </dsp:nvSpPr>
      <dsp:spPr>
        <a:xfrm>
          <a:off x="39731" y="268753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a:t>Understanding</a:t>
          </a:r>
        </a:p>
      </dsp:txBody>
      <dsp:txXfrm>
        <a:off x="39731" y="2687531"/>
        <a:ext cx="3206250" cy="720000"/>
      </dsp:txXfrm>
    </dsp:sp>
    <dsp:sp modelId="{A0AA8331-14FF-4677-A0D6-6C7779913EEC}">
      <dsp:nvSpPr>
        <dsp:cNvPr id="0" name=""/>
        <dsp:cNvSpPr/>
      </dsp:nvSpPr>
      <dsp:spPr>
        <a:xfrm>
          <a:off x="4432293" y="122530"/>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45CBEF-1823-466D-8A50-1196AFFD90E2}">
      <dsp:nvSpPr>
        <dsp:cNvPr id="0" name=""/>
        <dsp:cNvSpPr/>
      </dsp:nvSpPr>
      <dsp:spPr>
        <a:xfrm>
          <a:off x="4849106" y="539343"/>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4CB8E-09B9-43C1-9C16-7DBD77B77507}">
      <dsp:nvSpPr>
        <dsp:cNvPr id="0" name=""/>
        <dsp:cNvSpPr/>
      </dsp:nvSpPr>
      <dsp:spPr>
        <a:xfrm>
          <a:off x="3807075" y="268753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a:t>Science</a:t>
          </a:r>
        </a:p>
      </dsp:txBody>
      <dsp:txXfrm>
        <a:off x="3807075" y="2687531"/>
        <a:ext cx="3206250" cy="720000"/>
      </dsp:txXfrm>
    </dsp:sp>
    <dsp:sp modelId="{A576C3AF-A7FE-433C-B001-A1FF36E7BA3D}">
      <dsp:nvSpPr>
        <dsp:cNvPr id="0" name=""/>
        <dsp:cNvSpPr/>
      </dsp:nvSpPr>
      <dsp:spPr>
        <a:xfrm>
          <a:off x="8199637" y="122530"/>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AB359-18DA-457A-B995-F31D1AE2A0D1}">
      <dsp:nvSpPr>
        <dsp:cNvPr id="0" name=""/>
        <dsp:cNvSpPr/>
      </dsp:nvSpPr>
      <dsp:spPr>
        <a:xfrm>
          <a:off x="8616450" y="539343"/>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BE7F65-9DFD-446D-B701-9CC5878425C7}">
      <dsp:nvSpPr>
        <dsp:cNvPr id="0" name=""/>
        <dsp:cNvSpPr/>
      </dsp:nvSpPr>
      <dsp:spPr>
        <a:xfrm>
          <a:off x="7574418" y="268753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a:t>Wisdom</a:t>
          </a:r>
        </a:p>
      </dsp:txBody>
      <dsp:txXfrm>
        <a:off x="7574418" y="2687531"/>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141EB-AF69-AA49-8B43-85B9DB296183}" type="datetimeFigureOut">
              <a:rPr lang="en-US" smtClean="0"/>
              <a:t>5/2/23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96A5B-9171-AE46-91AC-01451F613CA0}" type="slidenum">
              <a:rPr lang="en-US" smtClean="0"/>
              <a:t>‹#›</a:t>
            </a:fld>
            <a:endParaRPr lang="en-US"/>
          </a:p>
        </p:txBody>
      </p:sp>
    </p:spTree>
    <p:extLst>
      <p:ext uri="{BB962C8B-B14F-4D97-AF65-F5344CB8AC3E}">
        <p14:creationId xmlns:p14="http://schemas.microsoft.com/office/powerpoint/2010/main" val="262017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1</a:t>
            </a:fld>
            <a:endParaRPr lang="en-US"/>
          </a:p>
        </p:txBody>
      </p:sp>
    </p:spTree>
    <p:extLst>
      <p:ext uri="{BB962C8B-B14F-4D97-AF65-F5344CB8AC3E}">
        <p14:creationId xmlns:p14="http://schemas.microsoft.com/office/powerpoint/2010/main" val="83841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Anderson &amp; Krathwohl’s Revised Bloom’s Cognitive Taxonomy (2001) and compare it to the classical intellectual virtues we just discussed.</a:t>
            </a:r>
          </a:p>
          <a:p>
            <a:r>
              <a:rPr lang="en-US" dirty="0"/>
              <a:t>We see that Memory and Imagination are on the two ends of their taxonomy and that understanding aligns with each presentation, Art is the application of cognition and physical capabilities and works with applying, science uses our ability to take first principles and the causes of things and to observe, experiment, measure and order things. Prudence is right reason in action and makes judgements and evaluate criteria and standards.</a:t>
            </a:r>
          </a:p>
          <a:p>
            <a:r>
              <a:rPr lang="en-US" dirty="0"/>
              <a:t>Look at where wisdom is! </a:t>
            </a:r>
          </a:p>
          <a:p>
            <a:r>
              <a:rPr lang="en-US" dirty="0"/>
              <a:t>Wisdom is the realm of our Catholic faith-based education! We teach to the transcendent in Catholic education and because we teach to the transcendent, we need “Catholic” Habits of Mind.</a:t>
            </a:r>
          </a:p>
        </p:txBody>
      </p:sp>
      <p:sp>
        <p:nvSpPr>
          <p:cNvPr id="4" name="Slide Number Placeholder 3"/>
          <p:cNvSpPr>
            <a:spLocks noGrp="1"/>
          </p:cNvSpPr>
          <p:nvPr>
            <p:ph type="sldNum" sz="quarter" idx="5"/>
          </p:nvPr>
        </p:nvSpPr>
        <p:spPr/>
        <p:txBody>
          <a:bodyPr/>
          <a:lstStyle/>
          <a:p>
            <a:fld id="{8521F5E8-1155-E34E-9CC1-E07ABF50820E}" type="slidenum">
              <a:rPr lang="en-US" smtClean="0"/>
              <a:t>10</a:t>
            </a:fld>
            <a:endParaRPr lang="en-US"/>
          </a:p>
        </p:txBody>
      </p:sp>
    </p:spTree>
    <p:extLst>
      <p:ext uri="{BB962C8B-B14F-4D97-AF65-F5344CB8AC3E}">
        <p14:creationId xmlns:p14="http://schemas.microsoft.com/office/powerpoint/2010/main" val="405100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2</a:t>
            </a:fld>
            <a:endParaRPr lang="en-US"/>
          </a:p>
        </p:txBody>
      </p:sp>
    </p:spTree>
    <p:extLst>
      <p:ext uri="{BB962C8B-B14F-4D97-AF65-F5344CB8AC3E}">
        <p14:creationId xmlns:p14="http://schemas.microsoft.com/office/powerpoint/2010/main" val="2977647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3</a:t>
            </a:fld>
            <a:endParaRPr lang="en-US"/>
          </a:p>
        </p:txBody>
      </p:sp>
    </p:spTree>
    <p:extLst>
      <p:ext uri="{BB962C8B-B14F-4D97-AF65-F5344CB8AC3E}">
        <p14:creationId xmlns:p14="http://schemas.microsoft.com/office/powerpoint/2010/main" val="76653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4</a:t>
            </a:fld>
            <a:endParaRPr lang="en-US"/>
          </a:p>
        </p:txBody>
      </p:sp>
    </p:spTree>
    <p:extLst>
      <p:ext uri="{BB962C8B-B14F-4D97-AF65-F5344CB8AC3E}">
        <p14:creationId xmlns:p14="http://schemas.microsoft.com/office/powerpoint/2010/main" val="341308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Catholic Habits of Mind focus on the elicitation and incorporation of virtuous habits of the intellect to aid students in human flourishing and facilitate a pathway to Heaven. A habit is a stable disposition that inclines a person to act in a certain way. It is often attained with practice. Often, we think of the development of virtuous habits as focusing on only moral and spiritual qualities, but all the virtues are important to address in the education of children because the purpose of Catholic education is to integrally form the student in mind, body, and soul so that they might first know and love God and second to serve their fellow man. These faculties of the human person should be developed harmoniously, with morality and ethics in line with knowledge and understanding and the development of one’s physical capacities.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taught in the Beatitudes the result of acquiring specific virtues allows us to gain entrance into the eternal Kingdom: “Blessed are the poor in spirit, for theirs is the kingdom of heaven…Blessed are the pure of heart, for they shall see God.” Catholic education is all about forming our students – and ourselves – in virtue, since virtue is the bedrock on the pathway to Heaven.</a:t>
            </a:r>
          </a:p>
          <a:p>
            <a:r>
              <a:rPr lang="en-US" dirty="0"/>
              <a:t> </a:t>
            </a:r>
          </a:p>
        </p:txBody>
      </p:sp>
      <p:sp>
        <p:nvSpPr>
          <p:cNvPr id="4" name="Slide Number Placeholder 3"/>
          <p:cNvSpPr>
            <a:spLocks noGrp="1"/>
          </p:cNvSpPr>
          <p:nvPr>
            <p:ph type="sldNum" sz="quarter" idx="5"/>
          </p:nvPr>
        </p:nvSpPr>
        <p:spPr/>
        <p:txBody>
          <a:bodyPr/>
          <a:lstStyle/>
          <a:p>
            <a:fld id="{E7C96A5B-9171-AE46-91AC-01451F613CA0}" type="slidenum">
              <a:rPr lang="en-US" smtClean="0"/>
              <a:t>5</a:t>
            </a:fld>
            <a:endParaRPr lang="en-US"/>
          </a:p>
        </p:txBody>
      </p:sp>
    </p:spTree>
    <p:extLst>
      <p:ext uri="{BB962C8B-B14F-4D97-AF65-F5344CB8AC3E}">
        <p14:creationId xmlns:p14="http://schemas.microsoft.com/office/powerpoint/2010/main" val="362815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Secular education has developed programs situated around the eliciting and forming of virtuous behavior from students. While these secular programs have some utility in schools – who wouldn’t want to teach students to learn to gather data through all their senses, or think flexibly, or find humor – a Catholic education aims for much more, by showing how even these productive actions have an ethical dimension. And not only does Catholic education focus on the moral and ethical dimension, the hallmark of Catholic education, is the search of truth. And this search for truth ultimately leads to Truth Himself: God. This is a path that secular education cannot pursue. Our nature is designed to pursue truth through the inquiry of things. When illuminated by God’s grace, we understand and determine the interconnection of things, and learn something about the higher causes of things.</a:t>
            </a:r>
          </a:p>
          <a:p>
            <a:r>
              <a:rPr lang="en-US" dirty="0"/>
              <a:t>This is because we haven’t sequestered faith to the gulag  - but joyfully embrace it for what it is, a gift from God.</a:t>
            </a:r>
          </a:p>
        </p:txBody>
      </p:sp>
      <p:sp>
        <p:nvSpPr>
          <p:cNvPr id="4" name="Slide Number Placeholder 3"/>
          <p:cNvSpPr>
            <a:spLocks noGrp="1"/>
          </p:cNvSpPr>
          <p:nvPr>
            <p:ph type="sldNum" sz="quarter" idx="5"/>
          </p:nvPr>
        </p:nvSpPr>
        <p:spPr/>
        <p:txBody>
          <a:bodyPr/>
          <a:lstStyle/>
          <a:p>
            <a:fld id="{E7C96A5B-9171-AE46-91AC-01451F613CA0}" type="slidenum">
              <a:rPr lang="en-US" smtClean="0"/>
              <a:t>6</a:t>
            </a:fld>
            <a:endParaRPr lang="en-US"/>
          </a:p>
        </p:txBody>
      </p:sp>
    </p:spTree>
    <p:extLst>
      <p:ext uri="{BB962C8B-B14F-4D97-AF65-F5344CB8AC3E}">
        <p14:creationId xmlns:p14="http://schemas.microsoft.com/office/powerpoint/2010/main" val="287446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The ancient Greeks discussed the need for the development of virtue in order to live a good life. Catholic Intellectual virtues involve cognitive habits which encompass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internal sensory powers of Memory and Imagination. We must help students develop these internal sense powers so that they can activate BOTH intellectual and moral virtues, because these go hand in hand. Memory is essential to the development of habits. Without memory there is no habit at all. Memory gives us facility and can influence imagination. The strengthening of memory through recitation of all types of material, or repeated practice of desired actions, aids in habituation.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help students cultivate their imagination through the use of analogy, similes, and metaphors. It’s wonderful to see a child apply a story from Aesop’s fables, which we all know deals with various plights of animals, to the real world and even to their self. I heard someone say that children don’t have the capacity of extending their imagination, let alone their moral imagination.  I thought, that’s a person who doesn’t know my son! (Joseph and going to the Doctor to get a shot.)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 Catholic intellectual tradition – developed by St. Augustine, St. Thomas Aquinas, and many others – distinguishes intellectual virtues into two categories: the Practical Habits and the Speculative Habits.</a:t>
            </a:r>
          </a:p>
          <a:p>
            <a:endParaRPr lang="en-US" dirty="0"/>
          </a:p>
          <a:p>
            <a:endParaRPr lang="en-US" dirty="0"/>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8521F5E8-1155-E34E-9CC1-E07ABF50820E}" type="slidenum">
              <a:rPr lang="en-US" smtClean="0"/>
              <a:t>7</a:t>
            </a:fld>
            <a:endParaRPr lang="en-US"/>
          </a:p>
        </p:txBody>
      </p:sp>
    </p:spTree>
    <p:extLst>
      <p:ext uri="{BB962C8B-B14F-4D97-AF65-F5344CB8AC3E}">
        <p14:creationId xmlns:p14="http://schemas.microsoft.com/office/powerpoint/2010/main" val="3806188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we need to look at why we attain knowledge. We attain knowledge for two ends; for the practical purposes of making and doing things and for contemplation, or the attaining of knowledge for its own sake. </a:t>
            </a:r>
          </a:p>
          <a:p>
            <a:endParaRPr lang="en-US" dirty="0"/>
          </a:p>
          <a:p>
            <a:r>
              <a:rPr lang="en-US" dirty="0"/>
              <a:t>In the classical tradition of intellectual virtues, the practical habits we elicit from students are called art and prudence.</a:t>
            </a:r>
          </a:p>
          <a:p>
            <a:endParaRPr lang="en-US" dirty="0"/>
          </a:p>
          <a:p>
            <a:pPr marL="342900" marR="0" indent="-342900">
              <a:spcBef>
                <a:spcPts val="0"/>
              </a:spcBef>
              <a:spcAft>
                <a:spcPts val="0"/>
              </a:spcAft>
              <a:buAutoNum type="alphaLcParen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art – </a:t>
            </a:r>
            <a:r>
              <a:rPr lang="en-US" sz="1800" dirty="0">
                <a:effectLst/>
                <a:latin typeface="Calibri" panose="020F0502020204030204" pitchFamily="34" charset="0"/>
                <a:ea typeface="Calibri" panose="020F0502020204030204" pitchFamily="34" charset="0"/>
                <a:cs typeface="Times New Roman" panose="02020603050405020304" pitchFamily="18" charset="0"/>
              </a:rPr>
              <a:t>art directs the intellect in the application of certain rules or methods to make things that are useful, practical, beautiful, and pleasing. It is the capacity of knowing how to do something or knowing different techniques of how to do something, such as knowing how to use a computer program, how to make a kite fly, how to give a good speech and even the art of apologetics. Art involves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applying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knowledge to shape matter,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whether that matter is an artistic sculpture or principles of arithmetic or logic.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(Application of learned skill – cognitive and physical)</a:t>
            </a:r>
          </a:p>
          <a:p>
            <a:pPr marL="342900" marR="0" indent="-342900">
              <a:spcBef>
                <a:spcPts val="0"/>
              </a:spcBef>
              <a:spcAft>
                <a:spcPts val="0"/>
              </a:spcAft>
              <a:buAutoNum type="alphaLcParen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20000"/>
              </a:lnSpc>
              <a:spcBef>
                <a:spcPts val="0"/>
              </a:spcBef>
              <a:spcAft>
                <a:spcPts val="900"/>
              </a:spcAft>
            </a:pPr>
            <a:r>
              <a:rPr lang="en-US" sz="1800" b="1" dirty="0">
                <a:solidFill>
                  <a:srgbClr val="000000"/>
                </a:solidFill>
                <a:effectLst/>
                <a:latin typeface="Adobe Garamond Pro"/>
                <a:ea typeface="Calibri" panose="020F0502020204030204" pitchFamily="34" charset="0"/>
                <a:cs typeface="Adobe Garamond Pro"/>
              </a:rPr>
              <a:t>b) prudence</a:t>
            </a:r>
            <a:r>
              <a:rPr lang="en-US" sz="1800" dirty="0">
                <a:solidFill>
                  <a:srgbClr val="000000"/>
                </a:solidFill>
                <a:effectLst/>
                <a:latin typeface="Times New Roman" panose="02020603050405020304" pitchFamily="18" charset="0"/>
                <a:ea typeface="Calibri" panose="020F0502020204030204" pitchFamily="34" charset="0"/>
                <a:cs typeface="Adobe Garamond Pro"/>
              </a:rPr>
              <a:t> - directs the intellectual powers toward </a:t>
            </a:r>
            <a:r>
              <a:rPr lang="en-US" sz="1800" i="1" dirty="0">
                <a:solidFill>
                  <a:srgbClr val="000000"/>
                </a:solidFill>
                <a:effectLst/>
                <a:latin typeface="Times New Roman" panose="02020603050405020304" pitchFamily="18" charset="0"/>
                <a:ea typeface="Calibri" panose="020F0502020204030204" pitchFamily="34" charset="0"/>
                <a:cs typeface="Adobe Garamond Pro"/>
              </a:rPr>
              <a:t>knowing </a:t>
            </a:r>
            <a:r>
              <a:rPr lang="en-US" sz="1800" dirty="0">
                <a:solidFill>
                  <a:srgbClr val="000000"/>
                </a:solidFill>
                <a:effectLst/>
                <a:latin typeface="Times New Roman" panose="02020603050405020304" pitchFamily="18" charset="0"/>
                <a:ea typeface="Calibri" panose="020F0502020204030204" pitchFamily="34" charset="0"/>
                <a:cs typeface="Adobe Garamond Pro"/>
              </a:rPr>
              <a:t>what is best and assessing what ought to be done. It involves </a:t>
            </a:r>
            <a:r>
              <a:rPr lang="en-US" sz="1800" b="1" dirty="0">
                <a:solidFill>
                  <a:srgbClr val="000000"/>
                </a:solidFill>
                <a:effectLst/>
                <a:latin typeface="Times New Roman" panose="02020603050405020304" pitchFamily="18" charset="0"/>
                <a:ea typeface="Calibri" panose="020F0502020204030204" pitchFamily="34" charset="0"/>
                <a:cs typeface="Adobe Garamond Pro"/>
              </a:rPr>
              <a:t>analyzing and evaluating </a:t>
            </a:r>
            <a:r>
              <a:rPr lang="en-US" sz="1800" dirty="0">
                <a:solidFill>
                  <a:srgbClr val="000000"/>
                </a:solidFill>
                <a:effectLst/>
                <a:latin typeface="Times New Roman" panose="02020603050405020304" pitchFamily="18" charset="0"/>
                <a:ea typeface="Calibri" panose="020F0502020204030204" pitchFamily="34" charset="0"/>
                <a:cs typeface="Adobe Garamond Pro"/>
              </a:rPr>
              <a:t>the proper means of action with the direction of contributing to our long-term happiness and is the foundational intellectual virtue necessary for all the other moral virtues. According to St. Thomas, prudence is the “form” of the moral virtues, and the human passions </a:t>
            </a:r>
            <a:r>
              <a:rPr lang="en-US" sz="1800" b="1" dirty="0">
                <a:solidFill>
                  <a:srgbClr val="000000"/>
                </a:solidFill>
                <a:effectLst/>
                <a:latin typeface="Times New Roman" panose="02020603050405020304" pitchFamily="18" charset="0"/>
                <a:ea typeface="Calibri" panose="020F0502020204030204" pitchFamily="34" charset="0"/>
                <a:cs typeface="Adobe Garamond Pro"/>
              </a:rPr>
              <a:t>[will] </a:t>
            </a:r>
            <a:r>
              <a:rPr lang="en-US" sz="1800" dirty="0">
                <a:solidFill>
                  <a:srgbClr val="000000"/>
                </a:solidFill>
                <a:effectLst/>
                <a:latin typeface="Times New Roman" panose="02020603050405020304" pitchFamily="18" charset="0"/>
                <a:ea typeface="Calibri" panose="020F0502020204030204" pitchFamily="34" charset="0"/>
                <a:cs typeface="Adobe Garamond Pro"/>
              </a:rPr>
              <a:t>and actions </a:t>
            </a:r>
            <a:r>
              <a:rPr lang="en-US" sz="1800" b="1" dirty="0">
                <a:solidFill>
                  <a:srgbClr val="000000"/>
                </a:solidFill>
                <a:effectLst/>
                <a:latin typeface="Times New Roman" panose="02020603050405020304" pitchFamily="18" charset="0"/>
                <a:ea typeface="Calibri" panose="020F0502020204030204" pitchFamily="34" charset="0"/>
                <a:cs typeface="Adobe Garamond Pro"/>
              </a:rPr>
              <a:t>[what we physically do]</a:t>
            </a:r>
            <a:r>
              <a:rPr lang="en-US" sz="1800" dirty="0">
                <a:solidFill>
                  <a:srgbClr val="000000"/>
                </a:solidFill>
                <a:effectLst/>
                <a:latin typeface="Times New Roman" panose="02020603050405020304" pitchFamily="18" charset="0"/>
                <a:ea typeface="Calibri" panose="020F0502020204030204" pitchFamily="34" charset="0"/>
                <a:cs typeface="Adobe Garamond Pro"/>
              </a:rPr>
              <a:t> are the “matter.” Thus, in any particular situation, “it is prudence that determines what the just, temperate and brave act is.” </a:t>
            </a:r>
          </a:p>
          <a:p>
            <a:pPr marL="0" marR="0" algn="l">
              <a:lnSpc>
                <a:spcPct val="120000"/>
              </a:lnSpc>
              <a:spcBef>
                <a:spcPts val="0"/>
              </a:spcBef>
              <a:spcAft>
                <a:spcPts val="900"/>
              </a:spcAft>
            </a:pPr>
            <a:endParaRPr lang="en-US" sz="1800" dirty="0">
              <a:solidFill>
                <a:srgbClr val="000000"/>
              </a:solidFill>
              <a:effectLst/>
              <a:latin typeface="Adobe Garamond Pro"/>
              <a:ea typeface="Calibri" panose="020F0502020204030204" pitchFamily="34" charset="0"/>
              <a:cs typeface="Adobe Garamond Pro"/>
            </a:endParaRPr>
          </a:p>
          <a:p>
            <a:pPr marL="0" marR="0">
              <a:spcBef>
                <a:spcPts val="0"/>
              </a:spcBef>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St. Thomas </a:t>
            </a:r>
            <a:r>
              <a:rPr lang="es-ES" sz="1000" dirty="0" err="1">
                <a:effectLst/>
                <a:latin typeface="Calibri" panose="020F0502020204030204" pitchFamily="34" charset="0"/>
                <a:ea typeface="Calibri" panose="020F0502020204030204" pitchFamily="34" charset="0"/>
                <a:cs typeface="Calibri" panose="020F0502020204030204" pitchFamily="34" charset="0"/>
              </a:rPr>
              <a:t>Aquinas</a:t>
            </a:r>
            <a:r>
              <a:rPr lang="es-ES" sz="1000" dirty="0">
                <a:effectLst/>
                <a:latin typeface="Calibri" panose="020F0502020204030204" pitchFamily="34" charset="0"/>
                <a:ea typeface="Calibri" panose="020F0502020204030204" pitchFamily="34" charset="0"/>
                <a:cs typeface="Calibri" panose="020F0502020204030204" pitchFamily="34" charset="0"/>
              </a:rPr>
              <a:t>, </a:t>
            </a:r>
            <a:r>
              <a:rPr lang="es-ES" sz="1000" i="1" dirty="0">
                <a:effectLst/>
                <a:latin typeface="Calibri" panose="020F0502020204030204" pitchFamily="34" charset="0"/>
                <a:ea typeface="Calibri" panose="020F0502020204030204" pitchFamily="34" charset="0"/>
                <a:cs typeface="Calibri" panose="020F0502020204030204" pitchFamily="34" charset="0"/>
              </a:rPr>
              <a:t>De </a:t>
            </a:r>
            <a:r>
              <a:rPr lang="es-ES" sz="1000" i="1" dirty="0" err="1">
                <a:effectLst/>
                <a:latin typeface="Calibri" panose="020F0502020204030204" pitchFamily="34" charset="0"/>
                <a:ea typeface="Calibri" panose="020F0502020204030204" pitchFamily="34" charset="0"/>
                <a:cs typeface="Calibri" panose="020F0502020204030204" pitchFamily="34" charset="0"/>
              </a:rPr>
              <a:t>veritate</a:t>
            </a:r>
            <a:r>
              <a:rPr lang="es-ES" sz="1000" dirty="0">
                <a:effectLst/>
                <a:latin typeface="Calibri" panose="020F0502020204030204" pitchFamily="34" charset="0"/>
                <a:ea typeface="Calibri" panose="020F0502020204030204" pitchFamily="34" charset="0"/>
                <a:cs typeface="Calibri" panose="020F0502020204030204" pitchFamily="34" charset="0"/>
              </a:rPr>
              <a:t> 27, 5 ad 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Sr. Teresa Auer, O.P., </a:t>
            </a:r>
            <a:r>
              <a:rPr lang="es-ES" sz="1000" i="1" dirty="0" err="1">
                <a:effectLst/>
                <a:latin typeface="Calibri" panose="020F0502020204030204" pitchFamily="34" charset="0"/>
                <a:ea typeface="Calibri" panose="020F0502020204030204" pitchFamily="34" charset="0"/>
                <a:cs typeface="Calibri" panose="020F0502020204030204" pitchFamily="34" charset="0"/>
              </a:rPr>
              <a:t>Called</a:t>
            </a:r>
            <a:r>
              <a:rPr lang="es-ES" sz="1000" i="1" dirty="0">
                <a:effectLst/>
                <a:latin typeface="Calibri" panose="020F0502020204030204" pitchFamily="34" charset="0"/>
                <a:ea typeface="Calibri" panose="020F0502020204030204" pitchFamily="34" charset="0"/>
                <a:cs typeface="Calibri" panose="020F0502020204030204" pitchFamily="34" charset="0"/>
              </a:rPr>
              <a:t> </a:t>
            </a:r>
            <a:r>
              <a:rPr lang="es-ES" sz="1000" i="1" dirty="0" err="1">
                <a:effectLst/>
                <a:latin typeface="Calibri" panose="020F0502020204030204" pitchFamily="34" charset="0"/>
                <a:ea typeface="Calibri" panose="020F0502020204030204" pitchFamily="34" charset="0"/>
                <a:cs typeface="Calibri" panose="020F0502020204030204" pitchFamily="34" charset="0"/>
              </a:rPr>
              <a:t>to</a:t>
            </a:r>
            <a:r>
              <a:rPr lang="es-ES" sz="1000" i="1" dirty="0">
                <a:effectLst/>
                <a:latin typeface="Calibri" panose="020F0502020204030204" pitchFamily="34" charset="0"/>
                <a:ea typeface="Calibri" panose="020F0502020204030204" pitchFamily="34" charset="0"/>
                <a:cs typeface="Calibri" panose="020F0502020204030204" pitchFamily="34" charset="0"/>
              </a:rPr>
              <a:t> </a:t>
            </a:r>
            <a:r>
              <a:rPr lang="es-ES" sz="1000" i="1" dirty="0" err="1">
                <a:effectLst/>
                <a:latin typeface="Calibri" panose="020F0502020204030204" pitchFamily="34" charset="0"/>
                <a:ea typeface="Calibri" panose="020F0502020204030204" pitchFamily="34" charset="0"/>
                <a:cs typeface="Calibri" panose="020F0502020204030204" pitchFamily="34" charset="0"/>
              </a:rPr>
              <a:t>Happiness</a:t>
            </a:r>
            <a:r>
              <a:rPr lang="es-ES" sz="1000" i="1" dirty="0">
                <a:effectLst/>
                <a:latin typeface="Calibri" panose="020F0502020204030204" pitchFamily="34" charset="0"/>
                <a:ea typeface="Calibri" panose="020F0502020204030204" pitchFamily="34" charset="0"/>
                <a:cs typeface="Calibri" panose="020F0502020204030204" pitchFamily="34" charset="0"/>
              </a:rPr>
              <a:t>: </a:t>
            </a:r>
            <a:r>
              <a:rPr lang="es-ES" sz="1000" i="1" dirty="0" err="1">
                <a:effectLst/>
                <a:latin typeface="Calibri" panose="020F0502020204030204" pitchFamily="34" charset="0"/>
                <a:ea typeface="Calibri" panose="020F0502020204030204" pitchFamily="34" charset="0"/>
                <a:cs typeface="Calibri" panose="020F0502020204030204" pitchFamily="34" charset="0"/>
              </a:rPr>
              <a:t>Guiding</a:t>
            </a:r>
            <a:r>
              <a:rPr lang="es-ES" sz="1000" i="1" dirty="0">
                <a:effectLst/>
                <a:latin typeface="Calibri" panose="020F0502020204030204" pitchFamily="34" charset="0"/>
                <a:ea typeface="Calibri" panose="020F0502020204030204" pitchFamily="34" charset="0"/>
                <a:cs typeface="Calibri" panose="020F0502020204030204" pitchFamily="34" charset="0"/>
              </a:rPr>
              <a:t> </a:t>
            </a:r>
            <a:r>
              <a:rPr lang="es-ES" sz="1000" i="1" dirty="0" err="1">
                <a:effectLst/>
                <a:latin typeface="Calibri" panose="020F0502020204030204" pitchFamily="34" charset="0"/>
                <a:ea typeface="Calibri" panose="020F0502020204030204" pitchFamily="34" charset="0"/>
                <a:cs typeface="Calibri" panose="020F0502020204030204" pitchFamily="34" charset="0"/>
              </a:rPr>
              <a:t>Ethical</a:t>
            </a:r>
            <a:r>
              <a:rPr lang="es-ES" sz="1000" i="1" dirty="0">
                <a:effectLst/>
                <a:latin typeface="Calibri" panose="020F0502020204030204" pitchFamily="34" charset="0"/>
                <a:ea typeface="Calibri" panose="020F0502020204030204" pitchFamily="34" charset="0"/>
                <a:cs typeface="Calibri" panose="020F0502020204030204" pitchFamily="34" charset="0"/>
              </a:rPr>
              <a:t> </a:t>
            </a:r>
            <a:r>
              <a:rPr lang="es-ES" sz="1000" i="1" dirty="0" err="1">
                <a:effectLst/>
                <a:latin typeface="Calibri" panose="020F0502020204030204" pitchFamily="34" charset="0"/>
                <a:ea typeface="Calibri" panose="020F0502020204030204" pitchFamily="34" charset="0"/>
                <a:cs typeface="Calibri" panose="020F0502020204030204" pitchFamily="34" charset="0"/>
              </a:rPr>
              <a:t>Principles</a:t>
            </a:r>
            <a:r>
              <a:rPr lang="es-ES" sz="1000" dirty="0">
                <a:effectLst/>
                <a:latin typeface="Calibri" panose="020F0502020204030204" pitchFamily="34" charset="0"/>
                <a:ea typeface="Calibri" panose="020F0502020204030204" pitchFamily="34" charset="0"/>
                <a:cs typeface="Calibri" panose="020F0502020204030204" pitchFamily="34" charset="0"/>
              </a:rPr>
              <a:t> (</a:t>
            </a:r>
            <a:r>
              <a:rPr lang="es-ES" sz="1000" dirty="0" err="1">
                <a:effectLst/>
                <a:latin typeface="Calibri" panose="020F0502020204030204" pitchFamily="34" charset="0"/>
                <a:ea typeface="Calibri" panose="020F0502020204030204" pitchFamily="34" charset="0"/>
                <a:cs typeface="Calibri" panose="020F0502020204030204" pitchFamily="34" charset="0"/>
              </a:rPr>
              <a:t>Third</a:t>
            </a:r>
            <a:r>
              <a:rPr lang="es-ES" sz="1000" dirty="0">
                <a:effectLst/>
                <a:latin typeface="Calibri" panose="020F0502020204030204" pitchFamily="34" charset="0"/>
                <a:ea typeface="Calibri" panose="020F0502020204030204" pitchFamily="34" charset="0"/>
                <a:cs typeface="Calibri" panose="020F0502020204030204" pitchFamily="34" charset="0"/>
              </a:rPr>
              <a:t> ed.) (Nashville, </a:t>
            </a:r>
            <a:r>
              <a:rPr lang="es-ES" sz="1000" dirty="0" err="1">
                <a:effectLst/>
                <a:latin typeface="Calibri" panose="020F0502020204030204" pitchFamily="34" charset="0"/>
                <a:ea typeface="Calibri" panose="020F0502020204030204" pitchFamily="34" charset="0"/>
                <a:cs typeface="Calibri" panose="020F0502020204030204" pitchFamily="34" charset="0"/>
              </a:rPr>
              <a:t>Tenn</a:t>
            </a:r>
            <a:r>
              <a:rPr lang="es-ES" sz="1000" dirty="0">
                <a:effectLst/>
                <a:latin typeface="Calibri" panose="020F0502020204030204" pitchFamily="34" charset="0"/>
                <a:ea typeface="Calibri" panose="020F0502020204030204" pitchFamily="34" charset="0"/>
                <a:cs typeface="Calibri" panose="020F0502020204030204" pitchFamily="34" charset="0"/>
              </a:rPr>
              <a:t>.: St. Cecilia </a:t>
            </a:r>
            <a:r>
              <a:rPr lang="es-ES" sz="1000" dirty="0" err="1">
                <a:effectLst/>
                <a:latin typeface="Calibri" panose="020F0502020204030204" pitchFamily="34" charset="0"/>
                <a:ea typeface="Calibri" panose="020F0502020204030204" pitchFamily="34" charset="0"/>
                <a:cs typeface="Calibri" panose="020F0502020204030204" pitchFamily="34" charset="0"/>
              </a:rPr>
              <a:t>Congregation</a:t>
            </a:r>
            <a:r>
              <a:rPr lang="es-ES" sz="1000" dirty="0">
                <a:effectLst/>
                <a:latin typeface="Calibri" panose="020F0502020204030204" pitchFamily="34" charset="0"/>
                <a:ea typeface="Calibri" panose="020F0502020204030204" pitchFamily="34" charset="0"/>
                <a:cs typeface="Calibri" panose="020F0502020204030204" pitchFamily="34" charset="0"/>
              </a:rPr>
              <a:t>, 2013), 163.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521F5E8-1155-E34E-9CC1-E07ABF50820E}" type="slidenum">
              <a:rPr lang="en-US" smtClean="0"/>
              <a:t>8</a:t>
            </a:fld>
            <a:endParaRPr lang="en-US"/>
          </a:p>
        </p:txBody>
      </p:sp>
    </p:spTree>
    <p:extLst>
      <p:ext uri="{BB962C8B-B14F-4D97-AF65-F5344CB8AC3E}">
        <p14:creationId xmlns:p14="http://schemas.microsoft.com/office/powerpoint/2010/main" val="144291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There are three Speculative (or Theoretical) Intellectual Habits which are concerned with the contemplation of Truth (which is a transcendental common to all human beings everywhere, across all time).</a:t>
            </a:r>
          </a:p>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first is:</a:t>
            </a:r>
          </a:p>
          <a:p>
            <a:pPr marL="342900" marR="0" indent="-342900">
              <a:spcBef>
                <a:spcPts val="0"/>
              </a:spcBef>
              <a:spcAft>
                <a:spcPts val="0"/>
              </a:spcAft>
              <a:buAutoNum type="alphaLcParen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Understanding –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understanding is the </a:t>
            </a: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cultivation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 knowledge of first principles or truths that are self-evident or that reason and logic add to our experience. This knowledge is intuitive and easily attainable, such as the law that something cannot both exist and not exist at the same time under the same conditions. That man needs air to live. That the human body eventually dies. </a:t>
            </a:r>
          </a:p>
          <a:p>
            <a:pPr marL="342900" marR="0" indent="-342900">
              <a:spcBef>
                <a:spcPts val="0"/>
              </a:spcBef>
              <a:spcAft>
                <a:spcPts val="0"/>
              </a:spcAft>
              <a:buAutoNum type="alphaLcParen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The second is science: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Science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uncovers “knowledge of conclusions acquired by demonstration through causes or principles which are final in one class or other.” Science therefore is the evident knowledge of something through demonstration, but much more, it is human reason acting upon knowledge to draw conclusions from sound premises and thereby multiplying knowledge of creation, humanity, and God. It involves the habits of careful observation, experimentation, and measure in order to reach conclusions and involves demonstrative reasoning. Science demands evidence and properly ordered reasoning. This evidence and reasoning assist us with the determination of a certain level of certainty about a thing.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20000"/>
              </a:lnSpc>
              <a:spcBef>
                <a:spcPts val="0"/>
              </a:spcBef>
              <a:spcAft>
                <a:spcPts val="900"/>
              </a:spcAft>
            </a:pPr>
            <a:r>
              <a:rPr lang="en-US" sz="1800" b="1" dirty="0">
                <a:solidFill>
                  <a:srgbClr val="000000"/>
                </a:solidFill>
                <a:effectLst/>
                <a:latin typeface="Adobe Garamond Pro"/>
                <a:ea typeface="Calibri" panose="020F0502020204030204" pitchFamily="34" charset="0"/>
                <a:cs typeface="Adobe Garamond Pro"/>
              </a:rPr>
              <a:t>c) The third is wisdom: Wisdom  </a:t>
            </a:r>
            <a:r>
              <a:rPr lang="en-US" sz="1800" dirty="0">
                <a:solidFill>
                  <a:srgbClr val="000000"/>
                </a:solidFill>
                <a:effectLst/>
                <a:latin typeface="Times New Roman" panose="02020603050405020304" pitchFamily="18" charset="0"/>
                <a:ea typeface="Calibri" panose="020F0502020204030204" pitchFamily="34" charset="0"/>
                <a:cs typeface="Adobe Garamond Pro"/>
              </a:rPr>
              <a:t>is the knowledge of conclusions to life’s deepest questions. Its object is truth and is generally identified as the study of philosophy or metaphysics. It seeks the answers to the questions of humanity’s existence and that of the universe, such as, “Why is man the only rational creature?” or “Why are the planets ordered the way they are?” In Catholic education, we are called to facilitate discussion and to direct the student’s intellect toward grasping the relationship between humanity and these existential realities. </a:t>
            </a:r>
          </a:p>
          <a:p>
            <a:pPr marL="0" marR="0" algn="l">
              <a:lnSpc>
                <a:spcPct val="120000"/>
              </a:lnSpc>
              <a:spcBef>
                <a:spcPts val="0"/>
              </a:spcBef>
              <a:spcAft>
                <a:spcPts val="900"/>
              </a:spcAft>
            </a:pPr>
            <a:endParaRPr lang="en-US" sz="1800" dirty="0">
              <a:solidFill>
                <a:srgbClr val="000000"/>
              </a:solidFill>
              <a:effectLst/>
              <a:latin typeface="Times New Roman" panose="02020603050405020304" pitchFamily="18" charset="0"/>
              <a:ea typeface="Calibri" panose="020F0502020204030204" pitchFamily="34" charset="0"/>
              <a:cs typeface="Adobe Garamond Pro"/>
            </a:endParaRPr>
          </a:p>
          <a:p>
            <a:pPr marL="0" marR="0" algn="l">
              <a:lnSpc>
                <a:spcPct val="120000"/>
              </a:lnSpc>
              <a:spcBef>
                <a:spcPts val="0"/>
              </a:spcBef>
              <a:spcAft>
                <a:spcPts val="900"/>
              </a:spcAft>
            </a:pPr>
            <a:endParaRPr lang="en-US" sz="1800" dirty="0">
              <a:solidFill>
                <a:srgbClr val="000000"/>
              </a:solidFill>
              <a:effectLst/>
              <a:latin typeface="Adobe Garamond Pro"/>
              <a:ea typeface="Calibri" panose="020F0502020204030204" pitchFamily="34" charset="0"/>
              <a:cs typeface="Adobe Garamond Pro"/>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See Auer (2013) 156 for examples.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See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Martin Augustine Waldron, “Virtue,”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Catholic Encyclopedia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Vol. 15 (New York: Robert Appleton Company, 1912) at </a:t>
            </a:r>
            <a:r>
              <a:rPr lang="en-US" sz="1800" dirty="0">
                <a:effectLst/>
                <a:latin typeface="Calibri" panose="020F0502020204030204" pitchFamily="34" charset="0"/>
                <a:ea typeface="Calibri" panose="020F0502020204030204" pitchFamily="34" charset="0"/>
                <a:cs typeface="Calibri" panose="020F0502020204030204" pitchFamily="34" charset="0"/>
              </a:rPr>
              <a:t>http://</a:t>
            </a:r>
            <a:r>
              <a:rPr lang="en-US" sz="1800" dirty="0" err="1">
                <a:effectLst/>
                <a:latin typeface="Calibri" panose="020F0502020204030204" pitchFamily="34" charset="0"/>
                <a:ea typeface="Calibri" panose="020F0502020204030204" pitchFamily="34" charset="0"/>
                <a:cs typeface="Calibri" panose="020F0502020204030204" pitchFamily="34" charset="0"/>
              </a:rPr>
              <a:t>www.newadvent.org</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err="1">
                <a:effectLst/>
                <a:latin typeface="Calibri" panose="020F0502020204030204" pitchFamily="34" charset="0"/>
                <a:ea typeface="Calibri" panose="020F0502020204030204" pitchFamily="34" charset="0"/>
                <a:cs typeface="Calibri" panose="020F0502020204030204" pitchFamily="34" charset="0"/>
              </a:rPr>
              <a:t>cathen</a:t>
            </a:r>
            <a:r>
              <a:rPr lang="en-US" sz="1800" dirty="0">
                <a:effectLst/>
                <a:latin typeface="Calibri" panose="020F0502020204030204" pitchFamily="34" charset="0"/>
                <a:ea typeface="Calibri" panose="020F0502020204030204" pitchFamily="34" charset="0"/>
                <a:cs typeface="Calibri" panose="020F0502020204030204" pitchFamily="34" charset="0"/>
              </a:rPr>
              <a:t>/15472a.htm</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(accessed on Oct. 23, 2020) for definitions of the intellectual virtues.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521F5E8-1155-E34E-9CC1-E07ABF50820E}" type="slidenum">
              <a:rPr lang="en-US" smtClean="0"/>
              <a:t>9</a:t>
            </a:fld>
            <a:endParaRPr lang="en-US"/>
          </a:p>
        </p:txBody>
      </p:sp>
    </p:spTree>
    <p:extLst>
      <p:ext uri="{BB962C8B-B14F-4D97-AF65-F5344CB8AC3E}">
        <p14:creationId xmlns:p14="http://schemas.microsoft.com/office/powerpoint/2010/main" val="411964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7194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684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5221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07218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8961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9504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03644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8122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7442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2426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5/2/23</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710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5/2/23</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40715165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https://cat-database.sites.uu.nl/wp-content/uploads/sites/778/2022/03/Taxonomy-van-Bloom-740x546.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ed pencils inside a pencil holder which is on top of a wood table">
            <a:extLst>
              <a:ext uri="{FF2B5EF4-FFF2-40B4-BE49-F238E27FC236}">
                <a16:creationId xmlns:a16="http://schemas.microsoft.com/office/drawing/2014/main" id="{4C848727-1AAA-E087-BE94-8F4B7237DB92}"/>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DE7EC-94BA-C6C0-818B-1E00DA181255}"/>
              </a:ext>
            </a:extLst>
          </p:cNvPr>
          <p:cNvSpPr>
            <a:spLocks noGrp="1"/>
          </p:cNvSpPr>
          <p:nvPr>
            <p:ph type="ctrTitle"/>
          </p:nvPr>
        </p:nvSpPr>
        <p:spPr>
          <a:xfrm>
            <a:off x="1809750" y="573741"/>
            <a:ext cx="8572500" cy="1733178"/>
          </a:xfrm>
        </p:spPr>
        <p:txBody>
          <a:bodyPr anchor="b">
            <a:normAutofit/>
          </a:bodyPr>
          <a:lstStyle/>
          <a:p>
            <a:r>
              <a:rPr lang="en-US">
                <a:solidFill>
                  <a:srgbClr val="FFFFFF"/>
                </a:solidFill>
              </a:rPr>
              <a:t>Catholic Habits of Mind</a:t>
            </a:r>
          </a:p>
        </p:txBody>
      </p:sp>
      <p:sp>
        <p:nvSpPr>
          <p:cNvPr id="3" name="Subtitle 2">
            <a:extLst>
              <a:ext uri="{FF2B5EF4-FFF2-40B4-BE49-F238E27FC236}">
                <a16:creationId xmlns:a16="http://schemas.microsoft.com/office/drawing/2014/main" id="{9E6D14D0-C8D5-AB0E-BB0A-3DCE1C3B9D79}"/>
              </a:ext>
            </a:extLst>
          </p:cNvPr>
          <p:cNvSpPr>
            <a:spLocks noGrp="1"/>
          </p:cNvSpPr>
          <p:nvPr>
            <p:ph type="subTitle" idx="1"/>
          </p:nvPr>
        </p:nvSpPr>
        <p:spPr>
          <a:xfrm>
            <a:off x="3030071" y="2366681"/>
            <a:ext cx="6131858" cy="764989"/>
          </a:xfrm>
        </p:spPr>
        <p:txBody>
          <a:bodyPr anchor="t">
            <a:normAutofit/>
          </a:bodyPr>
          <a:lstStyle/>
          <a:p>
            <a:pPr>
              <a:lnSpc>
                <a:spcPct val="140000"/>
              </a:lnSpc>
            </a:pPr>
            <a:r>
              <a:rPr lang="en-US" sz="1000" dirty="0">
                <a:solidFill>
                  <a:srgbClr val="FFFFFF"/>
                </a:solidFill>
              </a:rPr>
              <a:t>Thinking with Faith, Thinking Philosophically; and Seeking and Valuing the Transcendent.</a:t>
            </a:r>
          </a:p>
        </p:txBody>
      </p:sp>
      <p:sp>
        <p:nvSpPr>
          <p:cNvPr id="5" name="Rounded Rectangle 4">
            <a:extLst>
              <a:ext uri="{FF2B5EF4-FFF2-40B4-BE49-F238E27FC236}">
                <a16:creationId xmlns:a16="http://schemas.microsoft.com/office/drawing/2014/main" id="{71833B22-BFF2-49F8-BD5C-49DF664BF0CA}"/>
              </a:ext>
            </a:extLst>
          </p:cNvPr>
          <p:cNvSpPr/>
          <p:nvPr/>
        </p:nvSpPr>
        <p:spPr>
          <a:xfrm>
            <a:off x="906536" y="3726331"/>
            <a:ext cx="5386740" cy="19932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Denise Donohue Ed.D.</a:t>
            </a:r>
          </a:p>
          <a:p>
            <a:pPr algn="ctr"/>
            <a:r>
              <a:rPr lang="en-US" dirty="0"/>
              <a:t>V.P. for Educator Resources and Evaluation</a:t>
            </a:r>
          </a:p>
          <a:p>
            <a:pPr algn="ctr"/>
            <a:r>
              <a:rPr lang="en-US" dirty="0"/>
              <a:t>The Cardinal Newman Society</a:t>
            </a:r>
          </a:p>
          <a:p>
            <a:pPr algn="ctr"/>
            <a:endParaRPr lang="en-US" dirty="0"/>
          </a:p>
          <a:p>
            <a:pPr algn="ctr"/>
            <a:r>
              <a:rPr lang="en-US" dirty="0"/>
              <a:t>Patrick Reilly, Founder and President </a:t>
            </a:r>
          </a:p>
          <a:p>
            <a:pPr algn="ctr"/>
            <a:r>
              <a:rPr lang="en-US" dirty="0"/>
              <a:t>The Cardinal Newman Society</a:t>
            </a:r>
          </a:p>
        </p:txBody>
      </p:sp>
    </p:spTree>
    <p:extLst>
      <p:ext uri="{BB962C8B-B14F-4D97-AF65-F5344CB8AC3E}">
        <p14:creationId xmlns:p14="http://schemas.microsoft.com/office/powerpoint/2010/main" val="83432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BEF6E0-9F87-5B4A-88F4-AB76061F555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a:extLst>
              <a:ext uri="{FF2B5EF4-FFF2-40B4-BE49-F238E27FC236}">
                <a16:creationId xmlns:a16="http://schemas.microsoft.com/office/drawing/2014/main" id="{FF22B6C4-D5D0-306E-69CC-55C528F407CF}"/>
              </a:ext>
            </a:extLst>
          </p:cNvPr>
          <p:cNvSpPr txBox="1"/>
          <p:nvPr/>
        </p:nvSpPr>
        <p:spPr>
          <a:xfrm>
            <a:off x="2260462" y="6214536"/>
            <a:ext cx="8697590" cy="369332"/>
          </a:xfrm>
          <a:prstGeom prst="rect">
            <a:avLst/>
          </a:prstGeom>
          <a:noFill/>
        </p:spPr>
        <p:txBody>
          <a:bodyPr wrap="square" rtlCol="0">
            <a:spAutoFit/>
          </a:bodyPr>
          <a:lstStyle/>
          <a:p>
            <a:r>
              <a:rPr lang="en-US" sz="1400" b="1" dirty="0"/>
              <a:t>Memory    Understanding         Art           Science         Prudence      Imagination    </a:t>
            </a:r>
            <a:r>
              <a:rPr lang="en-US" b="1" dirty="0">
                <a:solidFill>
                  <a:srgbClr val="FF0000"/>
                </a:solidFill>
              </a:rPr>
              <a:t>WISDOM!!!</a:t>
            </a:r>
          </a:p>
        </p:txBody>
      </p:sp>
      <p:sp>
        <p:nvSpPr>
          <p:cNvPr id="4" name="Rounded Rectangle 3">
            <a:extLst>
              <a:ext uri="{FF2B5EF4-FFF2-40B4-BE49-F238E27FC236}">
                <a16:creationId xmlns:a16="http://schemas.microsoft.com/office/drawing/2014/main" id="{B3D84AE7-3DF2-68E9-3E4F-C6AF0E8EF7A0}"/>
              </a:ext>
            </a:extLst>
          </p:cNvPr>
          <p:cNvSpPr/>
          <p:nvPr/>
        </p:nvSpPr>
        <p:spPr>
          <a:xfrm>
            <a:off x="1074056" y="643464"/>
            <a:ext cx="9303657" cy="53412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2" descr="Teaching and Learning Collection | Learning goals and Bloom's Taxonomy">
            <a:extLst>
              <a:ext uri="{FF2B5EF4-FFF2-40B4-BE49-F238E27FC236}">
                <a16:creationId xmlns:a16="http://schemas.microsoft.com/office/drawing/2014/main" id="{3AC049C7-4FF1-807F-DE40-5F5D938B8AF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2260462" y="758353"/>
            <a:ext cx="6930844" cy="5111496"/>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65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6" name="Rectangle 84">
            <a:extLst>
              <a:ext uri="{FF2B5EF4-FFF2-40B4-BE49-F238E27FC236}">
                <a16:creationId xmlns:a16="http://schemas.microsoft.com/office/drawing/2014/main" id="{72CD369A-5284-45B1-B107-702483A8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05B6E7FB-3BAE-E28C-FCDA-1B78F8CFA5E0}"/>
              </a:ext>
            </a:extLst>
          </p:cNvPr>
          <p:cNvPicPr>
            <a:picLocks noChangeAspect="1"/>
          </p:cNvPicPr>
          <p:nvPr/>
        </p:nvPicPr>
        <p:blipFill rotWithShape="1">
          <a:blip r:embed="rId3">
            <a:alphaModFix/>
          </a:blip>
          <a:srcRect b="31574"/>
          <a:stretch/>
        </p:blipFill>
        <p:spPr>
          <a:xfrm>
            <a:off x="0" y="-73589"/>
            <a:ext cx="12192000" cy="2689224"/>
          </a:xfrm>
          <a:prstGeom prst="rect">
            <a:avLst/>
          </a:prstGeom>
        </p:spPr>
      </p:pic>
      <p:sp>
        <p:nvSpPr>
          <p:cNvPr id="2" name="Title 1">
            <a:extLst>
              <a:ext uri="{FF2B5EF4-FFF2-40B4-BE49-F238E27FC236}">
                <a16:creationId xmlns:a16="http://schemas.microsoft.com/office/drawing/2014/main" id="{6C76508D-743D-C4B6-B526-D7B4294EA011}"/>
              </a:ext>
            </a:extLst>
          </p:cNvPr>
          <p:cNvSpPr>
            <a:spLocks noGrp="1"/>
          </p:cNvSpPr>
          <p:nvPr>
            <p:ph type="title"/>
          </p:nvPr>
        </p:nvSpPr>
        <p:spPr>
          <a:xfrm>
            <a:off x="4431439" y="2909318"/>
            <a:ext cx="6188277" cy="1372823"/>
          </a:xfrm>
        </p:spPr>
        <p:txBody>
          <a:bodyPr>
            <a:normAutofit/>
          </a:bodyPr>
          <a:lstStyle/>
          <a:p>
            <a:r>
              <a:rPr lang="en-US" dirty="0"/>
              <a:t>Meeting Objectives</a:t>
            </a:r>
          </a:p>
        </p:txBody>
      </p:sp>
      <p:grpSp>
        <p:nvGrpSpPr>
          <p:cNvPr id="247" name="Group 86">
            <a:extLst>
              <a:ext uri="{FF2B5EF4-FFF2-40B4-BE49-F238E27FC236}">
                <a16:creationId xmlns:a16="http://schemas.microsoft.com/office/drawing/2014/main" id="{BC3EC256-5633-414E-89A7-4DF178057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975" y="42050"/>
            <a:ext cx="1319321" cy="6804850"/>
            <a:chOff x="1744975" y="42050"/>
            <a:chExt cx="1319321" cy="6804850"/>
          </a:xfrm>
        </p:grpSpPr>
        <p:sp>
          <p:nvSpPr>
            <p:cNvPr id="88"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3792" y="47283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4562" y="66894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6934" y="8999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1593" y="113778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96052" y="46436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6021" y="118352"/>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1720" y="63356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08">
              <a:extLst>
                <a:ext uri="{FF2B5EF4-FFF2-40B4-BE49-F238E27FC236}">
                  <a16:creationId xmlns:a16="http://schemas.microsoft.com/office/drawing/2014/main" id="{D09D148A-E95C-4A5F-AFBD-D05C9083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547" y="1134288"/>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10">
              <a:extLst>
                <a:ext uri="{FF2B5EF4-FFF2-40B4-BE49-F238E27FC236}">
                  <a16:creationId xmlns:a16="http://schemas.microsoft.com/office/drawing/2014/main" id="{5B90C58B-B2C5-4C93-8397-016D62EE67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9444" y="38573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12">
              <a:extLst>
                <a:ext uri="{FF2B5EF4-FFF2-40B4-BE49-F238E27FC236}">
                  <a16:creationId xmlns:a16="http://schemas.microsoft.com/office/drawing/2014/main" id="{97EE4FEF-54FA-45E2-A177-BA946262D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30146" y="9545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94226" y="459880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991372" y="46712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721306" y="4672363"/>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7458" y="441007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4176" y="5651651"/>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18389" y="624339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35281" y="59847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5443" y="646897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22723" y="673426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9835" y="57007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02">
              <a:extLst>
                <a:ext uri="{FF2B5EF4-FFF2-40B4-BE49-F238E27FC236}">
                  <a16:creationId xmlns:a16="http://schemas.microsoft.com/office/drawing/2014/main" id="{06EB852C-D558-4FA2-B6BD-72478CDCE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385" y="574829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03">
              <a:extLst>
                <a:ext uri="{FF2B5EF4-FFF2-40B4-BE49-F238E27FC236}">
                  <a16:creationId xmlns:a16="http://schemas.microsoft.com/office/drawing/2014/main" id="{0B128693-39C5-4999-9EB7-FAF6D33AF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6293" y="60187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17">
              <a:extLst>
                <a:ext uri="{FF2B5EF4-FFF2-40B4-BE49-F238E27FC236}">
                  <a16:creationId xmlns:a16="http://schemas.microsoft.com/office/drawing/2014/main" id="{A7E94734-299A-4A1A-8745-522701D7F0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8102" y="60623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18">
              <a:extLst>
                <a:ext uri="{FF2B5EF4-FFF2-40B4-BE49-F238E27FC236}">
                  <a16:creationId xmlns:a16="http://schemas.microsoft.com/office/drawing/2014/main" id="{88D7A4B9-ADFA-49C6-A86B-1801ECE375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83208" y="67101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19">
              <a:extLst>
                <a:ext uri="{FF2B5EF4-FFF2-40B4-BE49-F238E27FC236}">
                  <a16:creationId xmlns:a16="http://schemas.microsoft.com/office/drawing/2014/main" id="{1D2B967C-42F5-4C41-B5A8-333B15CF2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54120" y="626268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8">
              <a:extLst>
                <a:ext uri="{FF2B5EF4-FFF2-40B4-BE49-F238E27FC236}">
                  <a16:creationId xmlns:a16="http://schemas.microsoft.com/office/drawing/2014/main" id="{7E3E1C46-3049-4EC7-A692-A95CEE2A8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220" y="20699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8">
              <a:extLst>
                <a:ext uri="{FF2B5EF4-FFF2-40B4-BE49-F238E27FC236}">
                  <a16:creationId xmlns:a16="http://schemas.microsoft.com/office/drawing/2014/main" id="{59EC4BA9-BAFD-46B9-B282-A708F32DA6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3403" y="673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43">
              <a:extLst>
                <a:ext uri="{FF2B5EF4-FFF2-40B4-BE49-F238E27FC236}">
                  <a16:creationId xmlns:a16="http://schemas.microsoft.com/office/drawing/2014/main" id="{0BB44AF0-8C8E-4407-8BE6-C5A64ACB7F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84" y="596758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51">
              <a:extLst>
                <a:ext uri="{FF2B5EF4-FFF2-40B4-BE49-F238E27FC236}">
                  <a16:creationId xmlns:a16="http://schemas.microsoft.com/office/drawing/2014/main" id="{85398933-36C3-494E-B746-673993C878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0283" y="573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53">
              <a:extLst>
                <a:ext uri="{FF2B5EF4-FFF2-40B4-BE49-F238E27FC236}">
                  <a16:creationId xmlns:a16="http://schemas.microsoft.com/office/drawing/2014/main" id="{84BFEAB6-0117-44A8-8459-8592C14D9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1968" y="546537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54">
              <a:extLst>
                <a:ext uri="{FF2B5EF4-FFF2-40B4-BE49-F238E27FC236}">
                  <a16:creationId xmlns:a16="http://schemas.microsoft.com/office/drawing/2014/main" id="{A171CE1C-2DD7-4682-BE34-E3D5986A06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8820" y="6232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59">
              <a:extLst>
                <a:ext uri="{FF2B5EF4-FFF2-40B4-BE49-F238E27FC236}">
                  <a16:creationId xmlns:a16="http://schemas.microsoft.com/office/drawing/2014/main" id="{993E51E0-704B-47D0-9E80-52F81035FB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85974" y="648157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61">
              <a:extLst>
                <a:ext uri="{FF2B5EF4-FFF2-40B4-BE49-F238E27FC236}">
                  <a16:creationId xmlns:a16="http://schemas.microsoft.com/office/drawing/2014/main" id="{B877D7D4-56A7-4747-AB50-4D2CB582A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91453" y="6698934"/>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78">
              <a:extLst>
                <a:ext uri="{FF2B5EF4-FFF2-40B4-BE49-F238E27FC236}">
                  <a16:creationId xmlns:a16="http://schemas.microsoft.com/office/drawing/2014/main" id="{7AD863AE-05C2-42B0-8B8C-2262A95B8D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43184" y="607798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0" name="Freeform 79">
              <a:extLst>
                <a:ext uri="{FF2B5EF4-FFF2-40B4-BE49-F238E27FC236}">
                  <a16:creationId xmlns:a16="http://schemas.microsoft.com/office/drawing/2014/main" id="{96FE0420-A304-40C5-A11A-0D43C374DB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4739" y="585265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80">
              <a:extLst>
                <a:ext uri="{FF2B5EF4-FFF2-40B4-BE49-F238E27FC236}">
                  <a16:creationId xmlns:a16="http://schemas.microsoft.com/office/drawing/2014/main" id="{5712C99F-0668-4696-B7F5-5BE3B40780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9192" y="56181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2" name="Freeform 84">
              <a:extLst>
                <a:ext uri="{FF2B5EF4-FFF2-40B4-BE49-F238E27FC236}">
                  <a16:creationId xmlns:a16="http://schemas.microsoft.com/office/drawing/2014/main" id="{45B51241-B4A7-44BA-B3B1-6D0785936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65791" y="635313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86">
              <a:extLst>
                <a:ext uri="{FF2B5EF4-FFF2-40B4-BE49-F238E27FC236}">
                  <a16:creationId xmlns:a16="http://schemas.microsoft.com/office/drawing/2014/main" id="{D6E3E1E9-9E2B-4B15-979A-D9ADF02FEB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78761" y="6639984"/>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Freeform 106">
              <a:extLst>
                <a:ext uri="{FF2B5EF4-FFF2-40B4-BE49-F238E27FC236}">
                  <a16:creationId xmlns:a16="http://schemas.microsoft.com/office/drawing/2014/main" id="{A37D17A3-9203-43E1-955F-779C2CFD3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994" y="609174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108">
              <a:extLst>
                <a:ext uri="{FF2B5EF4-FFF2-40B4-BE49-F238E27FC236}">
                  <a16:creationId xmlns:a16="http://schemas.microsoft.com/office/drawing/2014/main" id="{42EEB773-123A-4E50-93FF-FE62CB937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44939" y="55846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6" name="Freeform 110">
              <a:extLst>
                <a:ext uri="{FF2B5EF4-FFF2-40B4-BE49-F238E27FC236}">
                  <a16:creationId xmlns:a16="http://schemas.microsoft.com/office/drawing/2014/main" id="{41D4F2D5-C07C-4F05-A11F-6024B7F13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8684" y="641862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7" name="Freeform 112">
              <a:extLst>
                <a:ext uri="{FF2B5EF4-FFF2-40B4-BE49-F238E27FC236}">
                  <a16:creationId xmlns:a16="http://schemas.microsoft.com/office/drawing/2014/main" id="{9AD3968C-7A54-4876-A3B1-0A199BD9D3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730" y="588242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34">
              <a:extLst>
                <a:ext uri="{FF2B5EF4-FFF2-40B4-BE49-F238E27FC236}">
                  <a16:creationId xmlns:a16="http://schemas.microsoft.com/office/drawing/2014/main" id="{84A9F12A-9E3E-4B1C-AECE-2204350DC2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27" y="1405235"/>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36">
              <a:extLst>
                <a:ext uri="{FF2B5EF4-FFF2-40B4-BE49-F238E27FC236}">
                  <a16:creationId xmlns:a16="http://schemas.microsoft.com/office/drawing/2014/main" id="{AE1C5FD2-F9CD-4637-814D-A3A526F07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724578"/>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41">
              <a:extLst>
                <a:ext uri="{FF2B5EF4-FFF2-40B4-BE49-F238E27FC236}">
                  <a16:creationId xmlns:a16="http://schemas.microsoft.com/office/drawing/2014/main" id="{83C66AA3-5242-4EC3-A629-2C827DED2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5170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42">
              <a:extLst>
                <a:ext uri="{FF2B5EF4-FFF2-40B4-BE49-F238E27FC236}">
                  <a16:creationId xmlns:a16="http://schemas.microsoft.com/office/drawing/2014/main" id="{132B76A0-CFCB-46B9-A647-A0CDEE2F7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21480" y="1221982"/>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45">
              <a:extLst>
                <a:ext uri="{FF2B5EF4-FFF2-40B4-BE49-F238E27FC236}">
                  <a16:creationId xmlns:a16="http://schemas.microsoft.com/office/drawing/2014/main" id="{423AA744-F810-4397-917F-77D42FE3D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2483" y="93460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66">
              <a:extLst>
                <a:ext uri="{FF2B5EF4-FFF2-40B4-BE49-F238E27FC236}">
                  <a16:creationId xmlns:a16="http://schemas.microsoft.com/office/drawing/2014/main" id="{5C72F779-C984-4431-94E3-38E6050EAD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160" y="138958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69">
              <a:extLst>
                <a:ext uri="{FF2B5EF4-FFF2-40B4-BE49-F238E27FC236}">
                  <a16:creationId xmlns:a16="http://schemas.microsoft.com/office/drawing/2014/main" id="{8BF25437-23A6-4F68-A6CC-2021B4DB5F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043" y="1107344"/>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70">
              <a:extLst>
                <a:ext uri="{FF2B5EF4-FFF2-40B4-BE49-F238E27FC236}">
                  <a16:creationId xmlns:a16="http://schemas.microsoft.com/office/drawing/2014/main" id="{B68970AA-D5FD-4ED4-8AE4-C981BD290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4122" y="5515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74">
              <a:extLst>
                <a:ext uri="{FF2B5EF4-FFF2-40B4-BE49-F238E27FC236}">
                  <a16:creationId xmlns:a16="http://schemas.microsoft.com/office/drawing/2014/main" id="{56CDF8D4-4455-458D-A168-36FD9BCF2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51027" y="76522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85">
              <a:extLst>
                <a:ext uri="{FF2B5EF4-FFF2-40B4-BE49-F238E27FC236}">
                  <a16:creationId xmlns:a16="http://schemas.microsoft.com/office/drawing/2014/main" id="{17A0BB86-D681-41CF-9C63-B55FAA270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39067" y="25817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8" name="Freeform 87">
              <a:extLst>
                <a:ext uri="{FF2B5EF4-FFF2-40B4-BE49-F238E27FC236}">
                  <a16:creationId xmlns:a16="http://schemas.microsoft.com/office/drawing/2014/main" id="{51933FCD-E07F-4E47-853E-B791F1BBD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2681" y="9468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9" name="Freeform 88">
              <a:extLst>
                <a:ext uri="{FF2B5EF4-FFF2-40B4-BE49-F238E27FC236}">
                  <a16:creationId xmlns:a16="http://schemas.microsoft.com/office/drawing/2014/main" id="{2EB1546B-A39B-432A-8E6A-1F7421881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07625" y="1163525"/>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0" name="Freeform 94">
              <a:extLst>
                <a:ext uri="{FF2B5EF4-FFF2-40B4-BE49-F238E27FC236}">
                  <a16:creationId xmlns:a16="http://schemas.microsoft.com/office/drawing/2014/main" id="{A5AF0119-0028-4D14-B6CF-0ED0AF8629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2943" y="136288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102">
              <a:extLst>
                <a:ext uri="{FF2B5EF4-FFF2-40B4-BE49-F238E27FC236}">
                  <a16:creationId xmlns:a16="http://schemas.microsoft.com/office/drawing/2014/main" id="{39B7BAEF-46A4-4EE7-A3F1-2B0C3139E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02256" y="11556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2" name="Freeform 103">
              <a:extLst>
                <a:ext uri="{FF2B5EF4-FFF2-40B4-BE49-F238E27FC236}">
                  <a16:creationId xmlns:a16="http://schemas.microsoft.com/office/drawing/2014/main" id="{4AFF19DE-7520-450D-BBC4-514637C677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8542" y="797064"/>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3" name="Freeform 117">
              <a:extLst>
                <a:ext uri="{FF2B5EF4-FFF2-40B4-BE49-F238E27FC236}">
                  <a16:creationId xmlns:a16="http://schemas.microsoft.com/office/drawing/2014/main" id="{55F5F049-082E-4F28-A6F9-B22CED3476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00545" y="85049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4"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1375" y="11217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5" name="Freeform 119">
              <a:extLst>
                <a:ext uri="{FF2B5EF4-FFF2-40B4-BE49-F238E27FC236}">
                  <a16:creationId xmlns:a16="http://schemas.microsoft.com/office/drawing/2014/main" id="{0516D437-66A6-4F8A-AB89-41D39D3598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2255" y="52860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6" name="Freeform 8">
              <a:extLst>
                <a:ext uri="{FF2B5EF4-FFF2-40B4-BE49-F238E27FC236}">
                  <a16:creationId xmlns:a16="http://schemas.microsoft.com/office/drawing/2014/main" id="{3F9DD8A5-3889-448A-BB79-A5E1086DC5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19382" y="66888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 name="Freeform 41">
              <a:extLst>
                <a:ext uri="{FF2B5EF4-FFF2-40B4-BE49-F238E27FC236}">
                  <a16:creationId xmlns:a16="http://schemas.microsoft.com/office/drawing/2014/main" id="{A5411003-0583-4E13-BD73-09447FE07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6051" y="549204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 name="Freeform 41">
              <a:extLst>
                <a:ext uri="{FF2B5EF4-FFF2-40B4-BE49-F238E27FC236}">
                  <a16:creationId xmlns:a16="http://schemas.microsoft.com/office/drawing/2014/main" id="{0857F65C-18A4-4138-888F-60B6250E55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626" y="651588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 name="Freeform 41">
              <a:extLst>
                <a:ext uri="{FF2B5EF4-FFF2-40B4-BE49-F238E27FC236}">
                  <a16:creationId xmlns:a16="http://schemas.microsoft.com/office/drawing/2014/main" id="{ABED9D28-F90F-4E28-A5EE-F59041B05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6458" y="14055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0" name="Freeform 79">
              <a:extLst>
                <a:ext uri="{FF2B5EF4-FFF2-40B4-BE49-F238E27FC236}">
                  <a16:creationId xmlns:a16="http://schemas.microsoft.com/office/drawing/2014/main" id="{A2B5689A-49D3-4436-8E8B-8B6C049D21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38545" y="486074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1" name="Freeform 79">
              <a:extLst>
                <a:ext uri="{FF2B5EF4-FFF2-40B4-BE49-F238E27FC236}">
                  <a16:creationId xmlns:a16="http://schemas.microsoft.com/office/drawing/2014/main" id="{9AEF7DFC-F323-44D3-93BC-8991F4501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67650" y="54373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2" name="Freeform 79">
              <a:extLst>
                <a:ext uri="{FF2B5EF4-FFF2-40B4-BE49-F238E27FC236}">
                  <a16:creationId xmlns:a16="http://schemas.microsoft.com/office/drawing/2014/main" id="{7D9C0AE3-7512-40BE-9DB0-92E5C9FAAD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31376" y="140483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79">
              <a:extLst>
                <a:ext uri="{FF2B5EF4-FFF2-40B4-BE49-F238E27FC236}">
                  <a16:creationId xmlns:a16="http://schemas.microsoft.com/office/drawing/2014/main" id="{4EDB005F-47FF-4F3E-A8EC-AA3B45D3B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38486" y="30146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43">
              <a:extLst>
                <a:ext uri="{FF2B5EF4-FFF2-40B4-BE49-F238E27FC236}">
                  <a16:creationId xmlns:a16="http://schemas.microsoft.com/office/drawing/2014/main" id="{66DA380F-77D7-4F06-B633-F9D85665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9036" y="488697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5" name="Freeform 51">
              <a:extLst>
                <a:ext uri="{FF2B5EF4-FFF2-40B4-BE49-F238E27FC236}">
                  <a16:creationId xmlns:a16="http://schemas.microsoft.com/office/drawing/2014/main" id="{066B6C10-E3AE-4C93-8E97-EBE1FF1F2E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123" y="251274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 name="Freeform 53">
              <a:extLst>
                <a:ext uri="{FF2B5EF4-FFF2-40B4-BE49-F238E27FC236}">
                  <a16:creationId xmlns:a16="http://schemas.microsoft.com/office/drawing/2014/main" id="{E277C220-5466-4FD0-B77C-7E295E8C3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9867" y="413651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 name="Freeform 78">
              <a:extLst>
                <a:ext uri="{FF2B5EF4-FFF2-40B4-BE49-F238E27FC236}">
                  <a16:creationId xmlns:a16="http://schemas.microsoft.com/office/drawing/2014/main" id="{3DEA17E6-646F-4827-A08D-E4725219F0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954" y="230319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 name="Freeform 79">
              <a:extLst>
                <a:ext uri="{FF2B5EF4-FFF2-40B4-BE49-F238E27FC236}">
                  <a16:creationId xmlns:a16="http://schemas.microsoft.com/office/drawing/2014/main" id="{3B5C6B2B-92D7-442F-8445-E554C082A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350" y="276316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 name="Freeform 80">
              <a:extLst>
                <a:ext uri="{FF2B5EF4-FFF2-40B4-BE49-F238E27FC236}">
                  <a16:creationId xmlns:a16="http://schemas.microsoft.com/office/drawing/2014/main" id="{78B1671C-BA12-4A0C-BF73-4C133110A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5237" y="516057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 name="Freeform 84">
              <a:extLst>
                <a:ext uri="{FF2B5EF4-FFF2-40B4-BE49-F238E27FC236}">
                  <a16:creationId xmlns:a16="http://schemas.microsoft.com/office/drawing/2014/main" id="{3E147694-6DC6-4EE8-AC97-7AE26398DC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32444" y="209860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86">
              <a:extLst>
                <a:ext uri="{FF2B5EF4-FFF2-40B4-BE49-F238E27FC236}">
                  <a16:creationId xmlns:a16="http://schemas.microsoft.com/office/drawing/2014/main" id="{E0283834-E22A-4F12-8B1D-9D97BDDC8B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42413" y="175259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 name="Freeform 106">
              <a:extLst>
                <a:ext uri="{FF2B5EF4-FFF2-40B4-BE49-F238E27FC236}">
                  <a16:creationId xmlns:a16="http://schemas.microsoft.com/office/drawing/2014/main" id="{27CBE636-5461-44EB-AE97-6E8154E9C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78112" y="220533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 name="Freeform 108">
              <a:extLst>
                <a:ext uri="{FF2B5EF4-FFF2-40B4-BE49-F238E27FC236}">
                  <a16:creationId xmlns:a16="http://schemas.microsoft.com/office/drawing/2014/main" id="{A06117E5-5F5D-46C1-ACE2-979C1BA46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88286" y="433198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 name="Freeform 110">
              <a:extLst>
                <a:ext uri="{FF2B5EF4-FFF2-40B4-BE49-F238E27FC236}">
                  <a16:creationId xmlns:a16="http://schemas.microsoft.com/office/drawing/2014/main" id="{9DEA3051-9D19-4DC6-8C98-00C425876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55836" y="195750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 name="Freeform 112">
              <a:extLst>
                <a:ext uri="{FF2B5EF4-FFF2-40B4-BE49-F238E27FC236}">
                  <a16:creationId xmlns:a16="http://schemas.microsoft.com/office/drawing/2014/main" id="{DF50010C-C69E-4770-B0E3-E4DC2ACE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2264" y="4778912"/>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6" name="Freeform 8">
              <a:extLst>
                <a:ext uri="{FF2B5EF4-FFF2-40B4-BE49-F238E27FC236}">
                  <a16:creationId xmlns:a16="http://schemas.microsoft.com/office/drawing/2014/main" id="{EF4373F0-D39C-43FD-9D4E-20E2371D66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593" y="17133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7" name="Freeform 8">
              <a:extLst>
                <a:ext uri="{FF2B5EF4-FFF2-40B4-BE49-F238E27FC236}">
                  <a16:creationId xmlns:a16="http://schemas.microsoft.com/office/drawing/2014/main" id="{1DF9A3CD-079A-4625-84F2-DF7EC61A0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89795" y="163916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8" name="Freeform 34">
              <a:extLst>
                <a:ext uri="{FF2B5EF4-FFF2-40B4-BE49-F238E27FC236}">
                  <a16:creationId xmlns:a16="http://schemas.microsoft.com/office/drawing/2014/main" id="{D7908608-A36E-4015-8FFF-EE727465F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71381" y="5244168"/>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9" name="Freeform 36">
              <a:extLst>
                <a:ext uri="{FF2B5EF4-FFF2-40B4-BE49-F238E27FC236}">
                  <a16:creationId xmlns:a16="http://schemas.microsoft.com/office/drawing/2014/main" id="{8E4FC21A-4E37-45B9-8ED9-8E9A200F61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42915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0" name="Freeform 41">
              <a:extLst>
                <a:ext uri="{FF2B5EF4-FFF2-40B4-BE49-F238E27FC236}">
                  <a16:creationId xmlns:a16="http://schemas.microsoft.com/office/drawing/2014/main" id="{7EC6CA60-3309-4909-A242-6EDC1620A3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17353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1" name="Freeform 42">
              <a:extLst>
                <a:ext uri="{FF2B5EF4-FFF2-40B4-BE49-F238E27FC236}">
                  <a16:creationId xmlns:a16="http://schemas.microsoft.com/office/drawing/2014/main" id="{E36F8D28-C5C9-4366-9BDE-D82FC2ED97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2997" y="49887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2" name="Freeform 45">
              <a:extLst>
                <a:ext uri="{FF2B5EF4-FFF2-40B4-BE49-F238E27FC236}">
                  <a16:creationId xmlns:a16="http://schemas.microsoft.com/office/drawing/2014/main" id="{347BC4EC-879E-4A58-BB8E-9965F42E5A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9942" y="276926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3" name="Freeform 66">
              <a:extLst>
                <a:ext uri="{FF2B5EF4-FFF2-40B4-BE49-F238E27FC236}">
                  <a16:creationId xmlns:a16="http://schemas.microsoft.com/office/drawing/2014/main" id="{2FE79B60-958E-49FB-BAE5-09E087A8B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1083" y="52111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4" name="Freeform 69">
              <a:extLst>
                <a:ext uri="{FF2B5EF4-FFF2-40B4-BE49-F238E27FC236}">
                  <a16:creationId xmlns:a16="http://schemas.microsoft.com/office/drawing/2014/main" id="{F219BB5D-9580-4264-9E63-C861E6658F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55867" y="5837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5" name="Freeform 70">
              <a:extLst>
                <a:ext uri="{FF2B5EF4-FFF2-40B4-BE49-F238E27FC236}">
                  <a16:creationId xmlns:a16="http://schemas.microsoft.com/office/drawing/2014/main" id="{CEF6BF91-FC3D-46D7-8208-81727E55D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9643" y="219595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6" name="Freeform 74">
              <a:extLst>
                <a:ext uri="{FF2B5EF4-FFF2-40B4-BE49-F238E27FC236}">
                  <a16:creationId xmlns:a16="http://schemas.microsoft.com/office/drawing/2014/main" id="{87C340A0-6594-44EF-A2FF-368EE43657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398" y="250464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7" name="Freeform 85">
              <a:extLst>
                <a:ext uri="{FF2B5EF4-FFF2-40B4-BE49-F238E27FC236}">
                  <a16:creationId xmlns:a16="http://schemas.microsoft.com/office/drawing/2014/main" id="{C1864E85-CB41-4E68-88E0-97EC875AC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024" y="197322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8" name="Freeform 87">
              <a:extLst>
                <a:ext uri="{FF2B5EF4-FFF2-40B4-BE49-F238E27FC236}">
                  <a16:creationId xmlns:a16="http://schemas.microsoft.com/office/drawing/2014/main" id="{BE8F5959-39FD-404F-9DCA-045A6FF037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9073" y="166645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88">
              <a:extLst>
                <a:ext uri="{FF2B5EF4-FFF2-40B4-BE49-F238E27FC236}">
                  <a16:creationId xmlns:a16="http://schemas.microsoft.com/office/drawing/2014/main" id="{AF2FFA2C-AA3B-4407-8D1E-EC9EBA5E1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44017" y="273529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0" name="Freeform 94">
              <a:extLst>
                <a:ext uri="{FF2B5EF4-FFF2-40B4-BE49-F238E27FC236}">
                  <a16:creationId xmlns:a16="http://schemas.microsoft.com/office/drawing/2014/main" id="{9AD27997-4281-4B54-9055-A0F002812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20676" y="509134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1" name="Freeform 102">
              <a:extLst>
                <a:ext uri="{FF2B5EF4-FFF2-40B4-BE49-F238E27FC236}">
                  <a16:creationId xmlns:a16="http://schemas.microsoft.com/office/drawing/2014/main" id="{3E41767B-D672-4A2B-A6A4-963C085A8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76473" y="5344948"/>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2" name="Freeform 103">
              <a:extLst>
                <a:ext uri="{FF2B5EF4-FFF2-40B4-BE49-F238E27FC236}">
                  <a16:creationId xmlns:a16="http://schemas.microsoft.com/office/drawing/2014/main" id="{AB4F7F6A-E2B2-4495-9B73-CD2BF7F35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54934" y="23688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3" name="Freeform 117">
              <a:extLst>
                <a:ext uri="{FF2B5EF4-FFF2-40B4-BE49-F238E27FC236}">
                  <a16:creationId xmlns:a16="http://schemas.microsoft.com/office/drawing/2014/main" id="{47982EE6-D4AC-49D9-9045-46EB0DDEA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36937" y="24222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4" name="Freeform 118">
              <a:extLst>
                <a:ext uri="{FF2B5EF4-FFF2-40B4-BE49-F238E27FC236}">
                  <a16:creationId xmlns:a16="http://schemas.microsoft.com/office/drawing/2014/main" id="{B37DA8E7-A892-4110-A590-4407256B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27767" y="168394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5" name="Freeform 119">
              <a:extLst>
                <a:ext uri="{FF2B5EF4-FFF2-40B4-BE49-F238E27FC236}">
                  <a16:creationId xmlns:a16="http://schemas.microsoft.com/office/drawing/2014/main" id="{92F7A78A-541E-4652-82A6-5EFF9AFA58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73414" y="198099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6" name="Freeform 41">
              <a:extLst>
                <a:ext uri="{FF2B5EF4-FFF2-40B4-BE49-F238E27FC236}">
                  <a16:creationId xmlns:a16="http://schemas.microsoft.com/office/drawing/2014/main" id="{66CD4983-0D67-47D1-B718-95E23F619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0943" y="533833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7" name="Freeform 79">
              <a:extLst>
                <a:ext uri="{FF2B5EF4-FFF2-40B4-BE49-F238E27FC236}">
                  <a16:creationId xmlns:a16="http://schemas.microsoft.com/office/drawing/2014/main" id="{B2994A0B-6B7D-42B0-81A8-EA482E269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76608" y="51742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8" name="Freeform 79">
              <a:extLst>
                <a:ext uri="{FF2B5EF4-FFF2-40B4-BE49-F238E27FC236}">
                  <a16:creationId xmlns:a16="http://schemas.microsoft.com/office/drawing/2014/main" id="{71D6B524-6981-4540-85FC-1C7E3A9103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4878" y="187323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9" name="Freeform 79">
              <a:extLst>
                <a:ext uri="{FF2B5EF4-FFF2-40B4-BE49-F238E27FC236}">
                  <a16:creationId xmlns:a16="http://schemas.microsoft.com/office/drawing/2014/main" id="{119CDAF4-086B-4DF4-91C4-0E55E2E044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97991" y="3097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0" name="Freeform 74">
              <a:extLst>
                <a:ext uri="{FF2B5EF4-FFF2-40B4-BE49-F238E27FC236}">
                  <a16:creationId xmlns:a16="http://schemas.microsoft.com/office/drawing/2014/main" id="{4A3083A2-69D2-4C08-9514-FF14E494D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27887" y="98012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3B363013-6EBC-6498-FC87-3F07B206A84C}"/>
              </a:ext>
            </a:extLst>
          </p:cNvPr>
          <p:cNvSpPr>
            <a:spLocks noGrp="1"/>
          </p:cNvSpPr>
          <p:nvPr>
            <p:ph idx="1"/>
          </p:nvPr>
        </p:nvSpPr>
        <p:spPr>
          <a:xfrm>
            <a:off x="4451186" y="3977580"/>
            <a:ext cx="6188277" cy="2037422"/>
          </a:xfrm>
        </p:spPr>
        <p:txBody>
          <a:bodyPr>
            <a:normAutofit/>
          </a:bodyPr>
          <a:lstStyle/>
          <a:p>
            <a:pPr marL="0" indent="0">
              <a:buNone/>
            </a:pPr>
            <a:r>
              <a:rPr lang="en-US" dirty="0"/>
              <a:t>Participants will know with confidence that there are habits of mind stemming from the Catholic intellectual tradition and that these habits can be used and fostered in the classroom.</a:t>
            </a:r>
          </a:p>
        </p:txBody>
      </p:sp>
    </p:spTree>
    <p:extLst>
      <p:ext uri="{BB962C8B-B14F-4D97-AF65-F5344CB8AC3E}">
        <p14:creationId xmlns:p14="http://schemas.microsoft.com/office/powerpoint/2010/main" val="3368452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35F99-86A1-5C91-602C-8C2A5EFE7454}"/>
              </a:ext>
            </a:extLst>
          </p:cNvPr>
          <p:cNvSpPr>
            <a:spLocks noGrp="1"/>
          </p:cNvSpPr>
          <p:nvPr>
            <p:ph type="title"/>
          </p:nvPr>
        </p:nvSpPr>
        <p:spPr>
          <a:xfrm>
            <a:off x="877326" y="792916"/>
            <a:ext cx="10426923" cy="846581"/>
          </a:xfrm>
        </p:spPr>
        <p:txBody>
          <a:bodyPr>
            <a:normAutofit/>
          </a:bodyPr>
          <a:lstStyle/>
          <a:p>
            <a:pPr algn="ctr"/>
            <a:r>
              <a:rPr lang="en-US" dirty="0"/>
              <a:t>Specific Objectives</a:t>
            </a:r>
            <a:endParaRPr lang="en-US"/>
          </a:p>
        </p:txBody>
      </p:sp>
      <p:sp>
        <p:nvSpPr>
          <p:cNvPr id="11"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018" y="16990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4969" y="172350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0691" y="17062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5291" y="168963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3918" y="171849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07232" y="173399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5993" y="172175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958428" y="169482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8566" y="17829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43340" y="171848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63918" y="179572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99219" y="178170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38154" y="17712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25078" y="174104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6561" y="177776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18593" y="184141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77354" y="178021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31821" y="178021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81447" y="184713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25006" y="178021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0621" y="1958820"/>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67876" y="191226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55785" y="18271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6796" y="19388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41150" y="18227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52139" y="184141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74567" y="178674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34759" y="17900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14652" y="179572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76684" y="185937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37524" y="179917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99" y="188359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56267" y="181979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3018" y="194316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77721" y="197106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72383" y="1946023"/>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54193" y="180335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37628" y="186263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19407" y="180796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51575" y="182431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30164" y="1807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51876" y="176280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43391" y="1759541"/>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66705" y="1775047"/>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4906" y="179218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578638" y="179271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58039" y="182400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02813" y="175954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78066" y="180477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11612" y="180477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23391" y="183677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58692" y="182276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697627" y="18122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40920" y="181048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28451" y="182976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16034" y="1818819"/>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536827" y="182126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91294" y="182126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84479" y="18212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409702" y="182126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34040" y="1827796"/>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915258" y="186818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0494" y="198458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76791" y="1990554"/>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314022" y="201672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28670" y="2009731"/>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52808" y="2031819"/>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995484" y="199717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0834" y="2028557"/>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37067" y="2038617"/>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22857" y="20276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32866" y="2045318"/>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25618" y="2028556"/>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507420" y="204079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00604" y="2031819"/>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6179" y="2095470"/>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16079" y="205875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68636" y="2056301"/>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68517" y="205266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93248" y="204557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29200" y="204304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92025" y="202746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37627" y="2065277"/>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27269" y="205915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50053" y="206242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9601" y="200428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35670" y="198592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16961" y="1988004"/>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81089" y="2011634"/>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264051" y="199939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92157" y="2025636"/>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688454" y="2031605"/>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925685" y="2057774"/>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40333" y="2050782"/>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64471" y="2072870"/>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607147" y="2055076"/>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862497" y="206960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139671" y="206263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43822" y="203941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35678" y="202921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37281" y="206960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9083" y="208184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12267" y="207287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77842" y="213652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27742" y="209980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80299" y="209735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3A926C13-E679-C18B-5498-BB1195D1BC76}"/>
              </a:ext>
            </a:extLst>
          </p:cNvPr>
          <p:cNvGrpSpPr/>
          <p:nvPr/>
        </p:nvGrpSpPr>
        <p:grpSpPr>
          <a:xfrm>
            <a:off x="962527" y="2802517"/>
            <a:ext cx="10552500" cy="3240000"/>
            <a:chOff x="962527" y="2802517"/>
            <a:chExt cx="10552500" cy="3240000"/>
          </a:xfrm>
        </p:grpSpPr>
        <p:sp>
          <p:nvSpPr>
            <p:cNvPr id="14" name="Oval 13">
              <a:extLst>
                <a:ext uri="{FF2B5EF4-FFF2-40B4-BE49-F238E27FC236}">
                  <a16:creationId xmlns:a16="http://schemas.microsoft.com/office/drawing/2014/main" id="{CB504782-DB50-2FE4-D316-4B96A6A22B44}"/>
                </a:ext>
              </a:extLst>
            </p:cNvPr>
            <p:cNvSpPr/>
            <p:nvPr/>
          </p:nvSpPr>
          <p:spPr>
            <a:xfrm>
              <a:off x="8979277" y="2802517"/>
              <a:ext cx="1921500" cy="192150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4" name="Oval 3">
              <a:extLst>
                <a:ext uri="{FF2B5EF4-FFF2-40B4-BE49-F238E27FC236}">
                  <a16:creationId xmlns:a16="http://schemas.microsoft.com/office/drawing/2014/main" id="{50D5EB1B-3865-DCED-714C-1AE424EFB50A}"/>
                </a:ext>
              </a:extLst>
            </p:cNvPr>
            <p:cNvSpPr/>
            <p:nvPr/>
          </p:nvSpPr>
          <p:spPr>
            <a:xfrm>
              <a:off x="1576777" y="2802517"/>
              <a:ext cx="1921500" cy="192150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6" name="Rectangle 5" descr="Prayer Candle">
              <a:extLst>
                <a:ext uri="{FF2B5EF4-FFF2-40B4-BE49-F238E27FC236}">
                  <a16:creationId xmlns:a16="http://schemas.microsoft.com/office/drawing/2014/main" id="{A55F45E9-BC63-84EC-5CC5-7CBE49AA8E08}"/>
                </a:ext>
              </a:extLst>
            </p:cNvPr>
            <p:cNvSpPr/>
            <p:nvPr/>
          </p:nvSpPr>
          <p:spPr>
            <a:xfrm>
              <a:off x="1986277" y="3212017"/>
              <a:ext cx="1102500" cy="11025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7279F044-7CF2-F5FE-7919-98FC8D7946CD}"/>
                </a:ext>
              </a:extLst>
            </p:cNvPr>
            <p:cNvSpPr/>
            <p:nvPr/>
          </p:nvSpPr>
          <p:spPr>
            <a:xfrm>
              <a:off x="962527" y="5322517"/>
              <a:ext cx="3150000" cy="720000"/>
            </a:xfrm>
            <a:custGeom>
              <a:avLst/>
              <a:gdLst>
                <a:gd name="connsiteX0" fmla="*/ 0 w 3150000"/>
                <a:gd name="connsiteY0" fmla="*/ 0 h 720000"/>
                <a:gd name="connsiteX1" fmla="*/ 3150000 w 3150000"/>
                <a:gd name="connsiteY1" fmla="*/ 0 h 720000"/>
                <a:gd name="connsiteX2" fmla="*/ 3150000 w 3150000"/>
                <a:gd name="connsiteY2" fmla="*/ 720000 h 720000"/>
                <a:gd name="connsiteX3" fmla="*/ 0 w 3150000"/>
                <a:gd name="connsiteY3" fmla="*/ 720000 h 720000"/>
                <a:gd name="connsiteX4" fmla="*/ 0 w 315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00" h="720000">
                  <a:moveTo>
                    <a:pt x="0" y="0"/>
                  </a:moveTo>
                  <a:lnTo>
                    <a:pt x="3150000" y="0"/>
                  </a:lnTo>
                  <a:lnTo>
                    <a:pt x="315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How to foster thinking with faith in content areas.</a:t>
              </a:r>
            </a:p>
          </p:txBody>
        </p:sp>
        <p:sp>
          <p:nvSpPr>
            <p:cNvPr id="8" name="Oval 7">
              <a:extLst>
                <a:ext uri="{FF2B5EF4-FFF2-40B4-BE49-F238E27FC236}">
                  <a16:creationId xmlns:a16="http://schemas.microsoft.com/office/drawing/2014/main" id="{B4FC408A-0667-D2C5-0539-8DE035C8C8BB}"/>
                </a:ext>
              </a:extLst>
            </p:cNvPr>
            <p:cNvSpPr/>
            <p:nvPr/>
          </p:nvSpPr>
          <p:spPr>
            <a:xfrm>
              <a:off x="5278027" y="2802517"/>
              <a:ext cx="1921500" cy="192150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0" name="Rectangle 9" descr="Thought bubble">
              <a:extLst>
                <a:ext uri="{FF2B5EF4-FFF2-40B4-BE49-F238E27FC236}">
                  <a16:creationId xmlns:a16="http://schemas.microsoft.com/office/drawing/2014/main" id="{5901AA89-0E37-1952-6064-282C9005403C}"/>
                </a:ext>
              </a:extLst>
            </p:cNvPr>
            <p:cNvSpPr/>
            <p:nvPr/>
          </p:nvSpPr>
          <p:spPr>
            <a:xfrm>
              <a:off x="9477439" y="3212017"/>
              <a:ext cx="1102500" cy="11025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CDC0BAFF-72C9-817F-7CB9-25F299A92755}"/>
                </a:ext>
              </a:extLst>
            </p:cNvPr>
            <p:cNvSpPr/>
            <p:nvPr/>
          </p:nvSpPr>
          <p:spPr>
            <a:xfrm>
              <a:off x="4663777" y="5322517"/>
              <a:ext cx="3150000" cy="720000"/>
            </a:xfrm>
            <a:custGeom>
              <a:avLst/>
              <a:gdLst>
                <a:gd name="connsiteX0" fmla="*/ 0 w 3150000"/>
                <a:gd name="connsiteY0" fmla="*/ 0 h 720000"/>
                <a:gd name="connsiteX1" fmla="*/ 3150000 w 3150000"/>
                <a:gd name="connsiteY1" fmla="*/ 0 h 720000"/>
                <a:gd name="connsiteX2" fmla="*/ 3150000 w 3150000"/>
                <a:gd name="connsiteY2" fmla="*/ 720000 h 720000"/>
                <a:gd name="connsiteX3" fmla="*/ 0 w 3150000"/>
                <a:gd name="connsiteY3" fmla="*/ 720000 h 720000"/>
                <a:gd name="connsiteX4" fmla="*/ 0 w 315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00" h="720000">
                  <a:moveTo>
                    <a:pt x="0" y="0"/>
                  </a:moveTo>
                  <a:lnTo>
                    <a:pt x="3150000" y="0"/>
                  </a:lnTo>
                  <a:lnTo>
                    <a:pt x="315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How to foster thinking philosophically in content areas.</a:t>
              </a:r>
            </a:p>
          </p:txBody>
        </p:sp>
        <p:sp>
          <p:nvSpPr>
            <p:cNvPr id="16" name="Rectangle 15" descr="Group Brainstorm">
              <a:extLst>
                <a:ext uri="{FF2B5EF4-FFF2-40B4-BE49-F238E27FC236}">
                  <a16:creationId xmlns:a16="http://schemas.microsoft.com/office/drawing/2014/main" id="{BDBE610E-42B3-8431-E019-8D6DF2A8641F}"/>
                </a:ext>
              </a:extLst>
            </p:cNvPr>
            <p:cNvSpPr/>
            <p:nvPr/>
          </p:nvSpPr>
          <p:spPr>
            <a:xfrm>
              <a:off x="5690341" y="3142471"/>
              <a:ext cx="1102500" cy="11025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4015EBC5-0846-1CB7-67C3-9C738F744E7B}"/>
                </a:ext>
              </a:extLst>
            </p:cNvPr>
            <p:cNvSpPr/>
            <p:nvPr/>
          </p:nvSpPr>
          <p:spPr>
            <a:xfrm>
              <a:off x="8365027" y="5322517"/>
              <a:ext cx="3150000" cy="720000"/>
            </a:xfrm>
            <a:custGeom>
              <a:avLst/>
              <a:gdLst>
                <a:gd name="connsiteX0" fmla="*/ 0 w 3150000"/>
                <a:gd name="connsiteY0" fmla="*/ 0 h 720000"/>
                <a:gd name="connsiteX1" fmla="*/ 3150000 w 3150000"/>
                <a:gd name="connsiteY1" fmla="*/ 0 h 720000"/>
                <a:gd name="connsiteX2" fmla="*/ 3150000 w 3150000"/>
                <a:gd name="connsiteY2" fmla="*/ 720000 h 720000"/>
                <a:gd name="connsiteX3" fmla="*/ 0 w 3150000"/>
                <a:gd name="connsiteY3" fmla="*/ 720000 h 720000"/>
                <a:gd name="connsiteX4" fmla="*/ 0 w 315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00" h="720000">
                  <a:moveTo>
                    <a:pt x="0" y="0"/>
                  </a:moveTo>
                  <a:lnTo>
                    <a:pt x="3150000" y="0"/>
                  </a:lnTo>
                  <a:lnTo>
                    <a:pt x="315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How to foster seeking and valuing the transcendent in content areas.</a:t>
              </a:r>
            </a:p>
          </p:txBody>
        </p:sp>
      </p:grpSp>
    </p:spTree>
    <p:extLst>
      <p:ext uri="{BB962C8B-B14F-4D97-AF65-F5344CB8AC3E}">
        <p14:creationId xmlns:p14="http://schemas.microsoft.com/office/powerpoint/2010/main" val="353376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A94F7-7ABA-A601-740A-7841BDBD0F31}"/>
              </a:ext>
            </a:extLst>
          </p:cNvPr>
          <p:cNvSpPr>
            <a:spLocks noGrp="1"/>
          </p:cNvSpPr>
          <p:nvPr>
            <p:ph type="title"/>
          </p:nvPr>
        </p:nvSpPr>
        <p:spPr>
          <a:xfrm>
            <a:off x="891560" y="765690"/>
            <a:ext cx="4773663" cy="3306031"/>
          </a:xfrm>
        </p:spPr>
        <p:txBody>
          <a:bodyPr vert="horz" lIns="91440" tIns="45720" rIns="91440" bIns="45720" rtlCol="0" anchor="b">
            <a:normAutofit/>
          </a:bodyPr>
          <a:lstStyle/>
          <a:p>
            <a:pPr algn="ctr"/>
            <a:r>
              <a:rPr lang="en-US" sz="5400"/>
              <a:t>Application of Knowledge</a:t>
            </a:r>
          </a:p>
        </p:txBody>
      </p:sp>
      <p:sp>
        <p:nvSpPr>
          <p:cNvPr id="3" name="Content Placeholder 2">
            <a:extLst>
              <a:ext uri="{FF2B5EF4-FFF2-40B4-BE49-F238E27FC236}">
                <a16:creationId xmlns:a16="http://schemas.microsoft.com/office/drawing/2014/main" id="{A02D36D8-E83C-C07D-C4D8-2404AA3A40A9}"/>
              </a:ext>
            </a:extLst>
          </p:cNvPr>
          <p:cNvSpPr>
            <a:spLocks noGrp="1"/>
          </p:cNvSpPr>
          <p:nvPr>
            <p:ph idx="1"/>
          </p:nvPr>
        </p:nvSpPr>
        <p:spPr>
          <a:xfrm>
            <a:off x="1251261" y="4431888"/>
            <a:ext cx="4054260" cy="1630547"/>
          </a:xfrm>
        </p:spPr>
        <p:txBody>
          <a:bodyPr vert="horz" lIns="91440" tIns="45720" rIns="91440" bIns="45720" rtlCol="0">
            <a:normAutofit/>
          </a:bodyPr>
          <a:lstStyle/>
          <a:p>
            <a:pPr marL="0" indent="0" algn="ctr">
              <a:buNone/>
            </a:pPr>
            <a:r>
              <a:rPr lang="en-US" sz="1400" cap="all" spc="600" dirty="0"/>
              <a:t>Participants will be able to apply the habits of mind to sample standards.</a:t>
            </a:r>
          </a:p>
        </p:txBody>
      </p:sp>
      <p:grpSp>
        <p:nvGrpSpPr>
          <p:cNvPr id="71" name="Group 70">
            <a:extLst>
              <a:ext uri="{FF2B5EF4-FFF2-40B4-BE49-F238E27FC236}">
                <a16:creationId xmlns:a16="http://schemas.microsoft.com/office/drawing/2014/main" id="{2CB9C70C-9B50-4D83-B8B9-1A0FFA2CB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2693" y="20697"/>
            <a:ext cx="1862695" cy="6816606"/>
            <a:chOff x="9952693" y="20697"/>
            <a:chExt cx="1862695" cy="6816606"/>
          </a:xfrm>
        </p:grpSpPr>
        <p:grpSp>
          <p:nvGrpSpPr>
            <p:cNvPr id="72" name="Group 71">
              <a:extLst>
                <a:ext uri="{FF2B5EF4-FFF2-40B4-BE49-F238E27FC236}">
                  <a16:creationId xmlns:a16="http://schemas.microsoft.com/office/drawing/2014/main" id="{6E1E57A5-A4F5-41D5-9E12-FA91444573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674062" y="20697"/>
              <a:ext cx="1141326" cy="6816606"/>
              <a:chOff x="5889776" y="13394"/>
              <a:chExt cx="1141326" cy="6816606"/>
            </a:xfrm>
          </p:grpSpPr>
          <p:sp>
            <p:nvSpPr>
              <p:cNvPr id="160" name="Freeform 8">
                <a:extLst>
                  <a:ext uri="{FF2B5EF4-FFF2-40B4-BE49-F238E27FC236}">
                    <a16:creationId xmlns:a16="http://schemas.microsoft.com/office/drawing/2014/main" id="{ADBCFAC3-B2EB-4241-B9C9-AC317FCE7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8443"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0">
                <a:extLst>
                  <a:ext uri="{FF2B5EF4-FFF2-40B4-BE49-F238E27FC236}">
                    <a16:creationId xmlns:a16="http://schemas.microsoft.com/office/drawing/2014/main" id="{86F38B84-C3BC-48A8-9EEF-3077223C4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5468"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5">
                <a:extLst>
                  <a:ext uri="{FF2B5EF4-FFF2-40B4-BE49-F238E27FC236}">
                    <a16:creationId xmlns:a16="http://schemas.microsoft.com/office/drawing/2014/main" id="{E288352D-6F27-4727-9241-658737B62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9398"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8">
                <a:extLst>
                  <a:ext uri="{FF2B5EF4-FFF2-40B4-BE49-F238E27FC236}">
                    <a16:creationId xmlns:a16="http://schemas.microsoft.com/office/drawing/2014/main" id="{6AC265CB-8E11-45EF-8A58-9FCB96E0D9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2812"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9">
                <a:extLst>
                  <a:ext uri="{FF2B5EF4-FFF2-40B4-BE49-F238E27FC236}">
                    <a16:creationId xmlns:a16="http://schemas.microsoft.com/office/drawing/2014/main" id="{DABD6D60-E6DC-4EFB-B755-7954BBAB80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2730"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20">
                <a:extLst>
                  <a:ext uri="{FF2B5EF4-FFF2-40B4-BE49-F238E27FC236}">
                    <a16:creationId xmlns:a16="http://schemas.microsoft.com/office/drawing/2014/main" id="{CF6F209B-B481-49BF-87A6-6201C22D8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97493"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22">
                <a:extLst>
                  <a:ext uri="{FF2B5EF4-FFF2-40B4-BE49-F238E27FC236}">
                    <a16:creationId xmlns:a16="http://schemas.microsoft.com/office/drawing/2014/main" id="{F1FA7743-5F0C-45CC-8886-334021498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6832"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23">
                <a:extLst>
                  <a:ext uri="{FF2B5EF4-FFF2-40B4-BE49-F238E27FC236}">
                    <a16:creationId xmlns:a16="http://schemas.microsoft.com/office/drawing/2014/main" id="{916D9D0F-5354-4875-9938-6387BFAEA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0519"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26">
                <a:extLst>
                  <a:ext uri="{FF2B5EF4-FFF2-40B4-BE49-F238E27FC236}">
                    <a16:creationId xmlns:a16="http://schemas.microsoft.com/office/drawing/2014/main" id="{0E294183-C628-4365-B907-E607D3DB12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7743"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27">
                <a:extLst>
                  <a:ext uri="{FF2B5EF4-FFF2-40B4-BE49-F238E27FC236}">
                    <a16:creationId xmlns:a16="http://schemas.microsoft.com/office/drawing/2014/main" id="{86EA8FAD-5BF8-4312-84E8-774BCEBB4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8219"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28">
                <a:extLst>
                  <a:ext uri="{FF2B5EF4-FFF2-40B4-BE49-F238E27FC236}">
                    <a16:creationId xmlns:a16="http://schemas.microsoft.com/office/drawing/2014/main" id="{3464AF92-0BBD-433C-B88A-B18E00B14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5303"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30">
                <a:extLst>
                  <a:ext uri="{FF2B5EF4-FFF2-40B4-BE49-F238E27FC236}">
                    <a16:creationId xmlns:a16="http://schemas.microsoft.com/office/drawing/2014/main" id="{F4CE669E-8A98-4951-BC23-D1A03B018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0553"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43">
                <a:extLst>
                  <a:ext uri="{FF2B5EF4-FFF2-40B4-BE49-F238E27FC236}">
                    <a16:creationId xmlns:a16="http://schemas.microsoft.com/office/drawing/2014/main" id="{5BB7130C-3DF5-4615-BD83-A75F70091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454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51">
                <a:extLst>
                  <a:ext uri="{FF2B5EF4-FFF2-40B4-BE49-F238E27FC236}">
                    <a16:creationId xmlns:a16="http://schemas.microsoft.com/office/drawing/2014/main" id="{EACB7AF9-EA00-4414-8437-3FDDB2E0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751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52">
                <a:extLst>
                  <a:ext uri="{FF2B5EF4-FFF2-40B4-BE49-F238E27FC236}">
                    <a16:creationId xmlns:a16="http://schemas.microsoft.com/office/drawing/2014/main" id="{FC2519C3-3C5A-43C9-9ECF-D097278C18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451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53">
                <a:extLst>
                  <a:ext uri="{FF2B5EF4-FFF2-40B4-BE49-F238E27FC236}">
                    <a16:creationId xmlns:a16="http://schemas.microsoft.com/office/drawing/2014/main" id="{62D72422-4E61-4321-BD7E-B56CC4B1A8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60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54">
                <a:extLst>
                  <a:ext uri="{FF2B5EF4-FFF2-40B4-BE49-F238E27FC236}">
                    <a16:creationId xmlns:a16="http://schemas.microsoft.com/office/drawing/2014/main" id="{05F207C0-A03D-4E9A-803E-D82A7BA7E5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44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55">
                <a:extLst>
                  <a:ext uri="{FF2B5EF4-FFF2-40B4-BE49-F238E27FC236}">
                    <a16:creationId xmlns:a16="http://schemas.microsoft.com/office/drawing/2014/main" id="{255DAFDD-E023-4FF2-A2A7-6F405C8FCB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46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56">
                <a:extLst>
                  <a:ext uri="{FF2B5EF4-FFF2-40B4-BE49-F238E27FC236}">
                    <a16:creationId xmlns:a16="http://schemas.microsoft.com/office/drawing/2014/main" id="{75169B61-B4D2-4C2A-BF18-EB0AC8DE6A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156"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57">
                <a:extLst>
                  <a:ext uri="{FF2B5EF4-FFF2-40B4-BE49-F238E27FC236}">
                    <a16:creationId xmlns:a16="http://schemas.microsoft.com/office/drawing/2014/main" id="{32FBF9CB-F983-4A89-A0D9-37056BB65B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60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59">
                <a:extLst>
                  <a:ext uri="{FF2B5EF4-FFF2-40B4-BE49-F238E27FC236}">
                    <a16:creationId xmlns:a16="http://schemas.microsoft.com/office/drawing/2014/main" id="{F0884E69-5FA6-4C8C-A64C-DBB313AC2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105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0">
                <a:extLst>
                  <a:ext uri="{FF2B5EF4-FFF2-40B4-BE49-F238E27FC236}">
                    <a16:creationId xmlns:a16="http://schemas.microsoft.com/office/drawing/2014/main" id="{ED1FD4E2-312B-48A6-9F17-2D0BD4CF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629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61">
                <a:extLst>
                  <a:ext uri="{FF2B5EF4-FFF2-40B4-BE49-F238E27FC236}">
                    <a16:creationId xmlns:a16="http://schemas.microsoft.com/office/drawing/2014/main" id="{EA111918-CFCC-4C23-ADF2-ABCC68A7C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258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78">
                <a:extLst>
                  <a:ext uri="{FF2B5EF4-FFF2-40B4-BE49-F238E27FC236}">
                    <a16:creationId xmlns:a16="http://schemas.microsoft.com/office/drawing/2014/main" id="{7E5CA7B2-3753-4B7D-A722-D95342BB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1825"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79">
                <a:extLst>
                  <a:ext uri="{FF2B5EF4-FFF2-40B4-BE49-F238E27FC236}">
                    <a16:creationId xmlns:a16="http://schemas.microsoft.com/office/drawing/2014/main" id="{CC9214A9-8EEB-41B0-83FB-80BEBD965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4197"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0">
                <a:extLst>
                  <a:ext uri="{FF2B5EF4-FFF2-40B4-BE49-F238E27FC236}">
                    <a16:creationId xmlns:a16="http://schemas.microsoft.com/office/drawing/2014/main" id="{33157A90-4AF1-4A40-8125-803407C02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856"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1">
                <a:extLst>
                  <a:ext uri="{FF2B5EF4-FFF2-40B4-BE49-F238E27FC236}">
                    <a16:creationId xmlns:a16="http://schemas.microsoft.com/office/drawing/2014/main" id="{32D1FB24-5EA3-488F-913F-B3C1BB036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1906"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82">
                <a:extLst>
                  <a:ext uri="{FF2B5EF4-FFF2-40B4-BE49-F238E27FC236}">
                    <a16:creationId xmlns:a16="http://schemas.microsoft.com/office/drawing/2014/main" id="{58FC3262-B888-4936-87A0-9A494483A3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742"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83">
                <a:extLst>
                  <a:ext uri="{FF2B5EF4-FFF2-40B4-BE49-F238E27FC236}">
                    <a16:creationId xmlns:a16="http://schemas.microsoft.com/office/drawing/2014/main" id="{127CA728-BAE0-47A3-B0CA-5EB4FD148E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2299"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84">
                <a:extLst>
                  <a:ext uri="{FF2B5EF4-FFF2-40B4-BE49-F238E27FC236}">
                    <a16:creationId xmlns:a16="http://schemas.microsoft.com/office/drawing/2014/main" id="{0130CB83-550A-45A8-A9AB-0A9E13429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3315"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86">
                <a:extLst>
                  <a:ext uri="{FF2B5EF4-FFF2-40B4-BE49-F238E27FC236}">
                    <a16:creationId xmlns:a16="http://schemas.microsoft.com/office/drawing/2014/main" id="{CAEE495A-5C27-457A-BD41-20611D5D0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3284"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89">
                <a:extLst>
                  <a:ext uri="{FF2B5EF4-FFF2-40B4-BE49-F238E27FC236}">
                    <a16:creationId xmlns:a16="http://schemas.microsoft.com/office/drawing/2014/main" id="{BB1F32F7-014F-45A8-844E-56C76D98A7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087"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90">
                <a:extLst>
                  <a:ext uri="{FF2B5EF4-FFF2-40B4-BE49-F238E27FC236}">
                    <a16:creationId xmlns:a16="http://schemas.microsoft.com/office/drawing/2014/main" id="{0CF27E5B-05B7-44DF-94AE-4365D50B8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939"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05">
                <a:extLst>
                  <a:ext uri="{FF2B5EF4-FFF2-40B4-BE49-F238E27FC236}">
                    <a16:creationId xmlns:a16="http://schemas.microsoft.com/office/drawing/2014/main" id="{BEEE0FD8-81BE-4670-A0B1-FD1C19191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9346" y="198194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06">
                <a:extLst>
                  <a:ext uri="{FF2B5EF4-FFF2-40B4-BE49-F238E27FC236}">
                    <a16:creationId xmlns:a16="http://schemas.microsoft.com/office/drawing/2014/main" id="{9F9A6256-1F3C-46D5-8441-488BB1E8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8983" y="589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07">
                <a:extLst>
                  <a:ext uri="{FF2B5EF4-FFF2-40B4-BE49-F238E27FC236}">
                    <a16:creationId xmlns:a16="http://schemas.microsoft.com/office/drawing/2014/main" id="{BD9DB765-92D3-4BCB-918F-60D8DCDD7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4748" y="226901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108">
                <a:extLst>
                  <a:ext uri="{FF2B5EF4-FFF2-40B4-BE49-F238E27FC236}">
                    <a16:creationId xmlns:a16="http://schemas.microsoft.com/office/drawing/2014/main" id="{8AFA6628-0664-424D-905E-6FAE9FCFA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6654" y="11989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09">
                <a:extLst>
                  <a:ext uri="{FF2B5EF4-FFF2-40B4-BE49-F238E27FC236}">
                    <a16:creationId xmlns:a16="http://schemas.microsoft.com/office/drawing/2014/main" id="{433F27B3-462C-45E8-A759-DE553E29A3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851" y="170023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110">
                <a:extLst>
                  <a:ext uri="{FF2B5EF4-FFF2-40B4-BE49-F238E27FC236}">
                    <a16:creationId xmlns:a16="http://schemas.microsoft.com/office/drawing/2014/main" id="{7EC57FD0-F081-4D0F-B32F-E1963A8D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7" y="34123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11">
                <a:extLst>
                  <a:ext uri="{FF2B5EF4-FFF2-40B4-BE49-F238E27FC236}">
                    <a16:creationId xmlns:a16="http://schemas.microsoft.com/office/drawing/2014/main" id="{B268BB25-E444-4C92-83A1-E4D6F070D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7906" y="142873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112">
                <a:extLst>
                  <a:ext uri="{FF2B5EF4-FFF2-40B4-BE49-F238E27FC236}">
                    <a16:creationId xmlns:a16="http://schemas.microsoft.com/office/drawing/2014/main" id="{9468C251-DE21-4B48-9BE9-25473D0F5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7409" y="91007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5">
                <a:extLst>
                  <a:ext uri="{FF2B5EF4-FFF2-40B4-BE49-F238E27FC236}">
                    <a16:creationId xmlns:a16="http://schemas.microsoft.com/office/drawing/2014/main" id="{69374DCE-92DD-446F-9C06-4FD9C171A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3378"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6">
                <a:extLst>
                  <a:ext uri="{FF2B5EF4-FFF2-40B4-BE49-F238E27FC236}">
                    <a16:creationId xmlns:a16="http://schemas.microsoft.com/office/drawing/2014/main" id="{258E2296-D453-46D9-818C-D207E4968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4905"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
                <a:extLst>
                  <a:ext uri="{FF2B5EF4-FFF2-40B4-BE49-F238E27FC236}">
                    <a16:creationId xmlns:a16="http://schemas.microsoft.com/office/drawing/2014/main" id="{48207F15-77EC-4A91-A365-6895A9C6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3335"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8">
                <a:extLst>
                  <a:ext uri="{FF2B5EF4-FFF2-40B4-BE49-F238E27FC236}">
                    <a16:creationId xmlns:a16="http://schemas.microsoft.com/office/drawing/2014/main" id="{A96D38DB-9495-4DBE-BDB7-EB1595D3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1783"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9">
                <a:extLst>
                  <a:ext uri="{FF2B5EF4-FFF2-40B4-BE49-F238E27FC236}">
                    <a16:creationId xmlns:a16="http://schemas.microsoft.com/office/drawing/2014/main" id="{29B258E2-CEDB-45A9-B556-32AC71C4F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9921"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1">
                <a:extLst>
                  <a:ext uri="{FF2B5EF4-FFF2-40B4-BE49-F238E27FC236}">
                    <a16:creationId xmlns:a16="http://schemas.microsoft.com/office/drawing/2014/main" id="{2D586C45-5DFF-41ED-AEB9-8F3858E4E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0282"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2">
                <a:extLst>
                  <a:ext uri="{FF2B5EF4-FFF2-40B4-BE49-F238E27FC236}">
                    <a16:creationId xmlns:a16="http://schemas.microsoft.com/office/drawing/2014/main" id="{C9B4633B-7A14-4DFF-9B10-E15DE426C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2058"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3">
                <a:extLst>
                  <a:ext uri="{FF2B5EF4-FFF2-40B4-BE49-F238E27FC236}">
                    <a16:creationId xmlns:a16="http://schemas.microsoft.com/office/drawing/2014/main" id="{587B182B-8E16-43A1-A782-893619FC2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6523"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4">
                <a:extLst>
                  <a:ext uri="{FF2B5EF4-FFF2-40B4-BE49-F238E27FC236}">
                    <a16:creationId xmlns:a16="http://schemas.microsoft.com/office/drawing/2014/main" id="{34A0BA23-5B00-44AE-AB93-135184C1AA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7163"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6">
                <a:extLst>
                  <a:ext uri="{FF2B5EF4-FFF2-40B4-BE49-F238E27FC236}">
                    <a16:creationId xmlns:a16="http://schemas.microsoft.com/office/drawing/2014/main" id="{1A1CF6B8-FC28-43CA-8304-83BA2847C1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00898"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7">
                <a:extLst>
                  <a:ext uri="{FF2B5EF4-FFF2-40B4-BE49-F238E27FC236}">
                    <a16:creationId xmlns:a16="http://schemas.microsoft.com/office/drawing/2014/main" id="{C79EB67D-4664-48CC-8DFA-137F56370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5877"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21">
                <a:extLst>
                  <a:ext uri="{FF2B5EF4-FFF2-40B4-BE49-F238E27FC236}">
                    <a16:creationId xmlns:a16="http://schemas.microsoft.com/office/drawing/2014/main" id="{23820013-B618-4C4F-B57E-58DAA2828C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83868"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25">
                <a:extLst>
                  <a:ext uri="{FF2B5EF4-FFF2-40B4-BE49-F238E27FC236}">
                    <a16:creationId xmlns:a16="http://schemas.microsoft.com/office/drawing/2014/main" id="{E350A463-C2A4-4D68-9E71-B512B0D19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529"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29">
                <a:extLst>
                  <a:ext uri="{FF2B5EF4-FFF2-40B4-BE49-F238E27FC236}">
                    <a16:creationId xmlns:a16="http://schemas.microsoft.com/office/drawing/2014/main" id="{BC57309A-FF5D-478A-88A0-A4BE3C684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751"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31">
                <a:extLst>
                  <a:ext uri="{FF2B5EF4-FFF2-40B4-BE49-F238E27FC236}">
                    <a16:creationId xmlns:a16="http://schemas.microsoft.com/office/drawing/2014/main" id="{9F22C4B5-8A6E-47CB-B4D6-98B0D4BB16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3452"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32">
                <a:extLst>
                  <a:ext uri="{FF2B5EF4-FFF2-40B4-BE49-F238E27FC236}">
                    <a16:creationId xmlns:a16="http://schemas.microsoft.com/office/drawing/2014/main" id="{7E92F052-D723-495D-868C-296410F5F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463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33">
                <a:extLst>
                  <a:ext uri="{FF2B5EF4-FFF2-40B4-BE49-F238E27FC236}">
                    <a16:creationId xmlns:a16="http://schemas.microsoft.com/office/drawing/2014/main" id="{5C008CF1-8C78-4239-B052-0B5041EDC9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54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34">
                <a:extLst>
                  <a:ext uri="{FF2B5EF4-FFF2-40B4-BE49-F238E27FC236}">
                    <a16:creationId xmlns:a16="http://schemas.microsoft.com/office/drawing/2014/main" id="{539E6F42-09A7-4472-942C-C54A5D7C6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847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35">
                <a:extLst>
                  <a:ext uri="{FF2B5EF4-FFF2-40B4-BE49-F238E27FC236}">
                    <a16:creationId xmlns:a16="http://schemas.microsoft.com/office/drawing/2014/main" id="{6C96C72D-9D17-4980-A553-E066155613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12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36">
                <a:extLst>
                  <a:ext uri="{FF2B5EF4-FFF2-40B4-BE49-F238E27FC236}">
                    <a16:creationId xmlns:a16="http://schemas.microsoft.com/office/drawing/2014/main" id="{45D9847C-95CC-437A-95AF-49C182571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37">
                <a:extLst>
                  <a:ext uri="{FF2B5EF4-FFF2-40B4-BE49-F238E27FC236}">
                    <a16:creationId xmlns:a16="http://schemas.microsoft.com/office/drawing/2014/main" id="{B9D8076A-CA26-41D6-AB76-ED1B86A8D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803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38">
                <a:extLst>
                  <a:ext uri="{FF2B5EF4-FFF2-40B4-BE49-F238E27FC236}">
                    <a16:creationId xmlns:a16="http://schemas.microsoft.com/office/drawing/2014/main" id="{ACBF348E-212A-4EE2-A9C8-C65E1678C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699"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39">
                <a:extLst>
                  <a:ext uri="{FF2B5EF4-FFF2-40B4-BE49-F238E27FC236}">
                    <a16:creationId xmlns:a16="http://schemas.microsoft.com/office/drawing/2014/main" id="{ADB6AE21-92E4-42D6-BC49-E087976C8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7807"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40">
                <a:extLst>
                  <a:ext uri="{FF2B5EF4-FFF2-40B4-BE49-F238E27FC236}">
                    <a16:creationId xmlns:a16="http://schemas.microsoft.com/office/drawing/2014/main" id="{2A48A234-019E-40CA-95FC-390D168D7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277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41">
                <a:extLst>
                  <a:ext uri="{FF2B5EF4-FFF2-40B4-BE49-F238E27FC236}">
                    <a16:creationId xmlns:a16="http://schemas.microsoft.com/office/drawing/2014/main" id="{0F5FEA51-6853-4BF4-8461-79FD3DDA7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42">
                <a:extLst>
                  <a:ext uri="{FF2B5EF4-FFF2-40B4-BE49-F238E27FC236}">
                    <a16:creationId xmlns:a16="http://schemas.microsoft.com/office/drawing/2014/main" id="{CE655D11-293F-4305-BCA0-196F3D049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443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44">
                <a:extLst>
                  <a:ext uri="{FF2B5EF4-FFF2-40B4-BE49-F238E27FC236}">
                    <a16:creationId xmlns:a16="http://schemas.microsoft.com/office/drawing/2014/main" id="{416E183A-0D9C-4821-BD62-9CA648E96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822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45">
                <a:extLst>
                  <a:ext uri="{FF2B5EF4-FFF2-40B4-BE49-F238E27FC236}">
                    <a16:creationId xmlns:a16="http://schemas.microsoft.com/office/drawing/2014/main" id="{1FA51AD8-7B74-41CF-9A6D-33643002F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607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46">
                <a:extLst>
                  <a:ext uri="{FF2B5EF4-FFF2-40B4-BE49-F238E27FC236}">
                    <a16:creationId xmlns:a16="http://schemas.microsoft.com/office/drawing/2014/main" id="{C297914E-981E-4D31-9A89-6A68EA2B4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13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47">
                <a:extLst>
                  <a:ext uri="{FF2B5EF4-FFF2-40B4-BE49-F238E27FC236}">
                    <a16:creationId xmlns:a16="http://schemas.microsoft.com/office/drawing/2014/main" id="{C8FE7D07-2ACA-4830-BB98-FE568A1A4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327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48">
                <a:extLst>
                  <a:ext uri="{FF2B5EF4-FFF2-40B4-BE49-F238E27FC236}">
                    <a16:creationId xmlns:a16="http://schemas.microsoft.com/office/drawing/2014/main" id="{D8C678D8-D159-48FE-BD0C-2C4A937ACB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853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49">
                <a:extLst>
                  <a:ext uri="{FF2B5EF4-FFF2-40B4-BE49-F238E27FC236}">
                    <a16:creationId xmlns:a16="http://schemas.microsoft.com/office/drawing/2014/main" id="{29574B54-7600-4D46-BCE4-333BD9C7F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714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62">
                <a:extLst>
                  <a:ext uri="{FF2B5EF4-FFF2-40B4-BE49-F238E27FC236}">
                    <a16:creationId xmlns:a16="http://schemas.microsoft.com/office/drawing/2014/main" id="{71DFCCAC-BC4E-438E-847C-23F9ED6D86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8964"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63">
                <a:extLst>
                  <a:ext uri="{FF2B5EF4-FFF2-40B4-BE49-F238E27FC236}">
                    <a16:creationId xmlns:a16="http://schemas.microsoft.com/office/drawing/2014/main" id="{04BC880B-F0A1-4F59-9595-F9757CEA3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0322"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64">
                <a:extLst>
                  <a:ext uri="{FF2B5EF4-FFF2-40B4-BE49-F238E27FC236}">
                    <a16:creationId xmlns:a16="http://schemas.microsoft.com/office/drawing/2014/main" id="{BDA2CAA7-50D4-45D1-9987-B04B1B2C9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273"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65">
                <a:extLst>
                  <a:ext uri="{FF2B5EF4-FFF2-40B4-BE49-F238E27FC236}">
                    <a16:creationId xmlns:a16="http://schemas.microsoft.com/office/drawing/2014/main" id="{0205D403-CB96-4598-840E-C69BE0F85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904"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66">
                <a:extLst>
                  <a:ext uri="{FF2B5EF4-FFF2-40B4-BE49-F238E27FC236}">
                    <a16:creationId xmlns:a16="http://schemas.microsoft.com/office/drawing/2014/main" id="{C87A8393-9E4F-46F4-8329-B4BA56FA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86"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67">
                <a:extLst>
                  <a:ext uri="{FF2B5EF4-FFF2-40B4-BE49-F238E27FC236}">
                    <a16:creationId xmlns:a16="http://schemas.microsoft.com/office/drawing/2014/main" id="{88BE4EC1-3B86-40F5-93A2-50EB4D16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6866"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68">
                <a:extLst>
                  <a:ext uri="{FF2B5EF4-FFF2-40B4-BE49-F238E27FC236}">
                    <a16:creationId xmlns:a16="http://schemas.microsoft.com/office/drawing/2014/main" id="{DAB31707-2BF8-45D1-A32F-9F5C0E30A4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4254"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69">
                <a:extLst>
                  <a:ext uri="{FF2B5EF4-FFF2-40B4-BE49-F238E27FC236}">
                    <a16:creationId xmlns:a16="http://schemas.microsoft.com/office/drawing/2014/main" id="{9C8FA174-E0E4-49F2-A960-0BE48D301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3511"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70">
                <a:extLst>
                  <a:ext uri="{FF2B5EF4-FFF2-40B4-BE49-F238E27FC236}">
                    <a16:creationId xmlns:a16="http://schemas.microsoft.com/office/drawing/2014/main" id="{9C475233-7BEF-47BB-8A48-185AF3BE7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27724"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71">
                <a:extLst>
                  <a:ext uri="{FF2B5EF4-FFF2-40B4-BE49-F238E27FC236}">
                    <a16:creationId xmlns:a16="http://schemas.microsoft.com/office/drawing/2014/main" id="{015728E8-62B6-4217-B383-43AA084AA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5054"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72">
                <a:extLst>
                  <a:ext uri="{FF2B5EF4-FFF2-40B4-BE49-F238E27FC236}">
                    <a16:creationId xmlns:a16="http://schemas.microsoft.com/office/drawing/2014/main" id="{77D689AF-C161-494D-A4B8-B746B0A7D0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91"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73">
                <a:extLst>
                  <a:ext uri="{FF2B5EF4-FFF2-40B4-BE49-F238E27FC236}">
                    <a16:creationId xmlns:a16="http://schemas.microsoft.com/office/drawing/2014/main" id="{9BD9C1D5-8CC9-4FD9-8775-C51FE208D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64"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74">
                <a:extLst>
                  <a:ext uri="{FF2B5EF4-FFF2-40B4-BE49-F238E27FC236}">
                    <a16:creationId xmlns:a16="http://schemas.microsoft.com/office/drawing/2014/main" id="{BE04C179-888B-4E0C-AB31-0DAEEDF7F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616"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75">
                <a:extLst>
                  <a:ext uri="{FF2B5EF4-FFF2-40B4-BE49-F238E27FC236}">
                    <a16:creationId xmlns:a16="http://schemas.microsoft.com/office/drawing/2014/main" id="{6B7C84F5-868D-4805-9F83-C8A345D3D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625"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77">
                <a:extLst>
                  <a:ext uri="{FF2B5EF4-FFF2-40B4-BE49-F238E27FC236}">
                    <a16:creationId xmlns:a16="http://schemas.microsoft.com/office/drawing/2014/main" id="{B86694F4-707C-4741-BA22-5E0CDF61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871"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85">
                <a:extLst>
                  <a:ext uri="{FF2B5EF4-FFF2-40B4-BE49-F238E27FC236}">
                    <a16:creationId xmlns:a16="http://schemas.microsoft.com/office/drawing/2014/main" id="{268A4DA4-E5A8-4031-8FB8-C1359830DC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1130" y="643459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87">
                <a:extLst>
                  <a:ext uri="{FF2B5EF4-FFF2-40B4-BE49-F238E27FC236}">
                    <a16:creationId xmlns:a16="http://schemas.microsoft.com/office/drawing/2014/main" id="{2CB62FF0-AEEA-45FC-9BD0-2D100F390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8609" y="665763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88">
                <a:extLst>
                  <a:ext uri="{FF2B5EF4-FFF2-40B4-BE49-F238E27FC236}">
                    <a16:creationId xmlns:a16="http://schemas.microsoft.com/office/drawing/2014/main" id="{753DCB44-0E85-4770-A989-F1B86F20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9170" y="570404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91">
                <a:extLst>
                  <a:ext uri="{FF2B5EF4-FFF2-40B4-BE49-F238E27FC236}">
                    <a16:creationId xmlns:a16="http://schemas.microsoft.com/office/drawing/2014/main" id="{5DA00070-D353-48A9-AFBD-9305424EB7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8166" y="27640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92">
                <a:extLst>
                  <a:ext uri="{FF2B5EF4-FFF2-40B4-BE49-F238E27FC236}">
                    <a16:creationId xmlns:a16="http://schemas.microsoft.com/office/drawing/2014/main" id="{FEF02EE7-A1CD-4F49-9BBC-4F845786BD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7206" y="242050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93">
                <a:extLst>
                  <a:ext uri="{FF2B5EF4-FFF2-40B4-BE49-F238E27FC236}">
                    <a16:creationId xmlns:a16="http://schemas.microsoft.com/office/drawing/2014/main" id="{D94FF856-CBC2-4F9B-8C88-0A61402F94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8" y="328527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94">
                <a:extLst>
                  <a:ext uri="{FF2B5EF4-FFF2-40B4-BE49-F238E27FC236}">
                    <a16:creationId xmlns:a16="http://schemas.microsoft.com/office/drawing/2014/main" id="{AB7BC1C0-67DD-44B3-AEF8-3046B55C12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1814" y="536745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95">
                <a:extLst>
                  <a:ext uri="{FF2B5EF4-FFF2-40B4-BE49-F238E27FC236}">
                    <a16:creationId xmlns:a16="http://schemas.microsoft.com/office/drawing/2014/main" id="{79D1FD88-FD27-4B5E-9EC2-911808A058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165" y="305586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96">
                <a:extLst>
                  <a:ext uri="{FF2B5EF4-FFF2-40B4-BE49-F238E27FC236}">
                    <a16:creationId xmlns:a16="http://schemas.microsoft.com/office/drawing/2014/main" id="{C7DE49B6-A789-40DB-B057-37DCE5E41C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551" y="357542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97">
                <a:extLst>
                  <a:ext uri="{FF2B5EF4-FFF2-40B4-BE49-F238E27FC236}">
                    <a16:creationId xmlns:a16="http://schemas.microsoft.com/office/drawing/2014/main" id="{5873829D-5204-48B1-8271-B803682D8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54863" y="478427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98">
                <a:extLst>
                  <a:ext uri="{FF2B5EF4-FFF2-40B4-BE49-F238E27FC236}">
                    <a16:creationId xmlns:a16="http://schemas.microsoft.com/office/drawing/2014/main" id="{26F30F65-64C8-44FB-B6BD-0BBAFA3B7F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7348" y="426581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99">
                <a:extLst>
                  <a:ext uri="{FF2B5EF4-FFF2-40B4-BE49-F238E27FC236}">
                    <a16:creationId xmlns:a16="http://schemas.microsoft.com/office/drawing/2014/main" id="{193BEA64-7498-46F1-85CC-A5C96EC98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40243" y="447367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00">
                <a:extLst>
                  <a:ext uri="{FF2B5EF4-FFF2-40B4-BE49-F238E27FC236}">
                    <a16:creationId xmlns:a16="http://schemas.microsoft.com/office/drawing/2014/main" id="{B0C67838-49E2-4B6A-AC69-3A6B791DA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9752" y="38942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01">
                <a:extLst>
                  <a:ext uri="{FF2B5EF4-FFF2-40B4-BE49-F238E27FC236}">
                    <a16:creationId xmlns:a16="http://schemas.microsoft.com/office/drawing/2014/main" id="{49A20809-A2DD-4085-B78C-B4BA41E97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4469" y="510246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02">
                <a:extLst>
                  <a:ext uri="{FF2B5EF4-FFF2-40B4-BE49-F238E27FC236}">
                    <a16:creationId xmlns:a16="http://schemas.microsoft.com/office/drawing/2014/main" id="{B775045C-37C7-4493-8D9C-9F99C55F0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648" y="566285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03">
                <a:extLst>
                  <a:ext uri="{FF2B5EF4-FFF2-40B4-BE49-F238E27FC236}">
                    <a16:creationId xmlns:a16="http://schemas.microsoft.com/office/drawing/2014/main" id="{A3BE9A7E-1BA8-46F8-B318-E2ECCBFDC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3556" y="593327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04">
                <a:extLst>
                  <a:ext uri="{FF2B5EF4-FFF2-40B4-BE49-F238E27FC236}">
                    <a16:creationId xmlns:a16="http://schemas.microsoft.com/office/drawing/2014/main" id="{5F1ADC58-BB04-4DC8-AABD-162D83F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9016" y="246418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13">
                <a:extLst>
                  <a:ext uri="{FF2B5EF4-FFF2-40B4-BE49-F238E27FC236}">
                    <a16:creationId xmlns:a16="http://schemas.microsoft.com/office/drawing/2014/main" id="{F994FC45-8DC0-49B0-A05A-B2B1878F3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0357" y="4852103"/>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14">
                <a:extLst>
                  <a:ext uri="{FF2B5EF4-FFF2-40B4-BE49-F238E27FC236}">
                    <a16:creationId xmlns:a16="http://schemas.microsoft.com/office/drawing/2014/main" id="{B0DFE4B7-ABE2-4D83-A5BC-2100890C3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3761" y="361841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15">
                <a:extLst>
                  <a:ext uri="{FF2B5EF4-FFF2-40B4-BE49-F238E27FC236}">
                    <a16:creationId xmlns:a16="http://schemas.microsoft.com/office/drawing/2014/main" id="{3875A6F5-143B-4099-A2BA-B42D02981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8048" y="428127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17">
                <a:extLst>
                  <a:ext uri="{FF2B5EF4-FFF2-40B4-BE49-F238E27FC236}">
                    <a16:creationId xmlns:a16="http://schemas.microsoft.com/office/drawing/2014/main" id="{D55AA3FB-BBFD-48A5-A816-17F15A8BA1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365" y="597695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18">
                <a:extLst>
                  <a:ext uri="{FF2B5EF4-FFF2-40B4-BE49-F238E27FC236}">
                    <a16:creationId xmlns:a16="http://schemas.microsoft.com/office/drawing/2014/main" id="{6069A188-5649-4675-BA50-263D0623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14781" y="65546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19">
                <a:extLst>
                  <a:ext uri="{FF2B5EF4-FFF2-40B4-BE49-F238E27FC236}">
                    <a16:creationId xmlns:a16="http://schemas.microsoft.com/office/drawing/2014/main" id="{FC01152A-5489-44EF-B864-EC4DD7B31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01455" y="628626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8">
                <a:extLst>
                  <a:ext uri="{FF2B5EF4-FFF2-40B4-BE49-F238E27FC236}">
                    <a16:creationId xmlns:a16="http://schemas.microsoft.com/office/drawing/2014/main" id="{D3CAA289-9C0C-490A-9768-49BBD637B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2287"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8">
                <a:extLst>
                  <a:ext uri="{FF2B5EF4-FFF2-40B4-BE49-F238E27FC236}">
                    <a16:creationId xmlns:a16="http://schemas.microsoft.com/office/drawing/2014/main" id="{0ACB33D8-7879-498C-8BC7-4C4F6ECED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2464" y="9710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106">
                <a:extLst>
                  <a:ext uri="{FF2B5EF4-FFF2-40B4-BE49-F238E27FC236}">
                    <a16:creationId xmlns:a16="http://schemas.microsoft.com/office/drawing/2014/main" id="{A6BB204E-D937-4C4D-BCB6-DF9F7A406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1618"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3" name="Freeform 8">
              <a:extLst>
                <a:ext uri="{FF2B5EF4-FFF2-40B4-BE49-F238E27FC236}">
                  <a16:creationId xmlns:a16="http://schemas.microsoft.com/office/drawing/2014/main" id="{EF447936-9AA6-4873-BD6B-3A7DBBCF4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3502" y="7475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43">
              <a:extLst>
                <a:ext uri="{FF2B5EF4-FFF2-40B4-BE49-F238E27FC236}">
                  <a16:creationId xmlns:a16="http://schemas.microsoft.com/office/drawing/2014/main" id="{CC3E0D11-92C6-4141-B7C5-5B8BA0E40E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9875" y="600071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1">
              <a:extLst>
                <a:ext uri="{FF2B5EF4-FFF2-40B4-BE49-F238E27FC236}">
                  <a16:creationId xmlns:a16="http://schemas.microsoft.com/office/drawing/2014/main" id="{CA82DB1A-E0D4-4D6D-A64A-868014C79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382" y="577584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2">
              <a:extLst>
                <a:ext uri="{FF2B5EF4-FFF2-40B4-BE49-F238E27FC236}">
                  <a16:creationId xmlns:a16="http://schemas.microsoft.com/office/drawing/2014/main" id="{79E9E5C1-D60A-4EA8-9C04-15595A7BB4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8609" y="64345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id="{BAD910CD-D57C-45DA-8A9B-5E3CD57EA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890" y="554850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4">
              <a:extLst>
                <a:ext uri="{FF2B5EF4-FFF2-40B4-BE49-F238E27FC236}">
                  <a16:creationId xmlns:a16="http://schemas.microsoft.com/office/drawing/2014/main" id="{5402826A-583C-4667-AEF8-DAA426928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8217" y="621571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5">
              <a:extLst>
                <a:ext uri="{FF2B5EF4-FFF2-40B4-BE49-F238E27FC236}">
                  <a16:creationId xmlns:a16="http://schemas.microsoft.com/office/drawing/2014/main" id="{4E02EBB7-1EC6-4320-B9C9-64E237CB9C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6485" y="534869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6">
              <a:extLst>
                <a:ext uri="{FF2B5EF4-FFF2-40B4-BE49-F238E27FC236}">
                  <a16:creationId xmlns:a16="http://schemas.microsoft.com/office/drawing/2014/main" id="{C62D78D2-A229-4811-9BFA-43C28BC02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447" y="451539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7">
              <a:extLst>
                <a:ext uri="{FF2B5EF4-FFF2-40B4-BE49-F238E27FC236}">
                  <a16:creationId xmlns:a16="http://schemas.microsoft.com/office/drawing/2014/main" id="{50D562C1-4FFF-4863-9D92-339D7D867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588" y="511446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9">
              <a:extLst>
                <a:ext uri="{FF2B5EF4-FFF2-40B4-BE49-F238E27FC236}">
                  <a16:creationId xmlns:a16="http://schemas.microsoft.com/office/drawing/2014/main" id="{49EA74AB-1F40-426C-9606-B571634E0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7517" y="665874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0">
              <a:extLst>
                <a:ext uri="{FF2B5EF4-FFF2-40B4-BE49-F238E27FC236}">
                  <a16:creationId xmlns:a16="http://schemas.microsoft.com/office/drawing/2014/main" id="{24E43341-2786-439A-990F-D4DA152990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0066" y="48125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1">
              <a:extLst>
                <a:ext uri="{FF2B5EF4-FFF2-40B4-BE49-F238E27FC236}">
                  <a16:creationId xmlns:a16="http://schemas.microsoft.com/office/drawing/2014/main" id="{C301CB0C-1558-41B4-B70E-2CC306AB5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7683" y="492022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8">
              <a:extLst>
                <a:ext uri="{FF2B5EF4-FFF2-40B4-BE49-F238E27FC236}">
                  <a16:creationId xmlns:a16="http://schemas.microsoft.com/office/drawing/2014/main" id="{9EFD2F56-A311-4A9C-98DB-DD899F845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3283" y="608534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9">
              <a:extLst>
                <a:ext uri="{FF2B5EF4-FFF2-40B4-BE49-F238E27FC236}">
                  <a16:creationId xmlns:a16="http://schemas.microsoft.com/office/drawing/2014/main" id="{EB1A7473-AA51-43BA-A524-59689C5D46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4838" y="58600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0">
              <a:extLst>
                <a:ext uri="{FF2B5EF4-FFF2-40B4-BE49-F238E27FC236}">
                  <a16:creationId xmlns:a16="http://schemas.microsoft.com/office/drawing/2014/main" id="{515EE26E-DD80-4E28-A9E4-E3C1C9593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9291" y="56254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1">
              <a:extLst>
                <a:ext uri="{FF2B5EF4-FFF2-40B4-BE49-F238E27FC236}">
                  <a16:creationId xmlns:a16="http://schemas.microsoft.com/office/drawing/2014/main" id="{6CA0BB20-E66B-4B1E-A334-03D3C7922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0291" y="45879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2">
              <a:extLst>
                <a:ext uri="{FF2B5EF4-FFF2-40B4-BE49-F238E27FC236}">
                  <a16:creationId xmlns:a16="http://schemas.microsoft.com/office/drawing/2014/main" id="{927E0985-C47E-44F1-874C-8067B5FEE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861" y="483161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3">
              <a:extLst>
                <a:ext uri="{FF2B5EF4-FFF2-40B4-BE49-F238E27FC236}">
                  <a16:creationId xmlns:a16="http://schemas.microsoft.com/office/drawing/2014/main" id="{F9046F3A-DBB1-4C4D-8D5B-82B836FE4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19646" y="5058270"/>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4">
              <a:extLst>
                <a:ext uri="{FF2B5EF4-FFF2-40B4-BE49-F238E27FC236}">
                  <a16:creationId xmlns:a16="http://schemas.microsoft.com/office/drawing/2014/main" id="{FE7EE438-DD14-4738-A241-20B943B35A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8630" y="627687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6">
              <a:extLst>
                <a:ext uri="{FF2B5EF4-FFF2-40B4-BE49-F238E27FC236}">
                  <a16:creationId xmlns:a16="http://schemas.microsoft.com/office/drawing/2014/main" id="{CCD6D4A0-93F3-450E-855C-A0EABF820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208" y="670718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9">
              <a:extLst>
                <a:ext uri="{FF2B5EF4-FFF2-40B4-BE49-F238E27FC236}">
                  <a16:creationId xmlns:a16="http://schemas.microsoft.com/office/drawing/2014/main" id="{FFC49BA2-2C2F-4532-8C33-1DB7C24A9D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0314" y="533508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0">
              <a:extLst>
                <a:ext uri="{FF2B5EF4-FFF2-40B4-BE49-F238E27FC236}">
                  <a16:creationId xmlns:a16="http://schemas.microsoft.com/office/drawing/2014/main" id="{B9C3E3E0-3543-4DB4-9553-C483590B4F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4500" y="4796228"/>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5">
              <a:extLst>
                <a:ext uri="{FF2B5EF4-FFF2-40B4-BE49-F238E27FC236}">
                  <a16:creationId xmlns:a16="http://schemas.microsoft.com/office/drawing/2014/main" id="{D1611641-4970-4C93-B005-82D774C7A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2851" y="480648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06">
              <a:extLst>
                <a:ext uri="{FF2B5EF4-FFF2-40B4-BE49-F238E27FC236}">
                  <a16:creationId xmlns:a16="http://schemas.microsoft.com/office/drawing/2014/main" id="{40083E90-33FD-4861-8B17-340056901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418" y="61952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7">
              <a:extLst>
                <a:ext uri="{FF2B5EF4-FFF2-40B4-BE49-F238E27FC236}">
                  <a16:creationId xmlns:a16="http://schemas.microsoft.com/office/drawing/2014/main" id="{94952852-5E0A-47E7-B0C6-F92962CC2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4157" y="45308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8">
              <a:extLst>
                <a:ext uri="{FF2B5EF4-FFF2-40B4-BE49-F238E27FC236}">
                  <a16:creationId xmlns:a16="http://schemas.microsoft.com/office/drawing/2014/main" id="{3EA0ADD2-2C5C-4EBB-AC72-FE268D4C6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75038" y="559196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9">
              <a:extLst>
                <a:ext uri="{FF2B5EF4-FFF2-40B4-BE49-F238E27FC236}">
                  <a16:creationId xmlns:a16="http://schemas.microsoft.com/office/drawing/2014/main" id="{CCF7EDDF-9DA6-4F4F-A8D9-6F9D608F9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054" y="509635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10">
              <a:extLst>
                <a:ext uri="{FF2B5EF4-FFF2-40B4-BE49-F238E27FC236}">
                  <a16:creationId xmlns:a16="http://schemas.microsoft.com/office/drawing/2014/main" id="{B4ACE8BD-5655-44BC-9DD6-5791448B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3" y="642598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1">
              <a:extLst>
                <a:ext uri="{FF2B5EF4-FFF2-40B4-BE49-F238E27FC236}">
                  <a16:creationId xmlns:a16="http://schemas.microsoft.com/office/drawing/2014/main" id="{6C8B78B0-ADF5-4E39-8488-83382AF0D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039" y="5365413"/>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2">
              <a:extLst>
                <a:ext uri="{FF2B5EF4-FFF2-40B4-BE49-F238E27FC236}">
                  <a16:creationId xmlns:a16="http://schemas.microsoft.com/office/drawing/2014/main" id="{07597995-748E-4B55-A4B9-DF71D499F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7829" y="58897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2">
              <a:extLst>
                <a:ext uri="{FF2B5EF4-FFF2-40B4-BE49-F238E27FC236}">
                  <a16:creationId xmlns:a16="http://schemas.microsoft.com/office/drawing/2014/main" id="{28639BDB-3882-43F7-93C4-66E9F7E41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021" y="347919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3">
              <a:extLst>
                <a:ext uri="{FF2B5EF4-FFF2-40B4-BE49-F238E27FC236}">
                  <a16:creationId xmlns:a16="http://schemas.microsoft.com/office/drawing/2014/main" id="{8A0AF7DA-1B05-49CD-8367-3C63151C3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7018" y="24188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4">
              <a:extLst>
                <a:ext uri="{FF2B5EF4-FFF2-40B4-BE49-F238E27FC236}">
                  <a16:creationId xmlns:a16="http://schemas.microsoft.com/office/drawing/2014/main" id="{9F93108D-4661-454E-8F6E-63F910B18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9926" y="141259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5">
              <a:extLst>
                <a:ext uri="{FF2B5EF4-FFF2-40B4-BE49-F238E27FC236}">
                  <a16:creationId xmlns:a16="http://schemas.microsoft.com/office/drawing/2014/main" id="{87E22E6B-5EC7-473E-9BDF-DDAA9A64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3732" y="186616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6">
              <a:extLst>
                <a:ext uri="{FF2B5EF4-FFF2-40B4-BE49-F238E27FC236}">
                  <a16:creationId xmlns:a16="http://schemas.microsoft.com/office/drawing/2014/main" id="{CADF4DD2-27C7-454B-9F32-B2707E0F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73193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7">
              <a:extLst>
                <a:ext uri="{FF2B5EF4-FFF2-40B4-BE49-F238E27FC236}">
                  <a16:creationId xmlns:a16="http://schemas.microsoft.com/office/drawing/2014/main" id="{718D23B6-4347-4B9E-B3EF-A0A9A13EF3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9866" y="3699631"/>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8">
              <a:extLst>
                <a:ext uri="{FF2B5EF4-FFF2-40B4-BE49-F238E27FC236}">
                  <a16:creationId xmlns:a16="http://schemas.microsoft.com/office/drawing/2014/main" id="{D1448697-37CA-47CF-8C3D-F2DF2383A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9791" y="1911761"/>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39">
              <a:extLst>
                <a:ext uri="{FF2B5EF4-FFF2-40B4-BE49-F238E27FC236}">
                  <a16:creationId xmlns:a16="http://schemas.microsoft.com/office/drawing/2014/main" id="{F5D8564C-C91F-4081-B3D0-99AC95260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138" y="165839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0">
              <a:extLst>
                <a:ext uri="{FF2B5EF4-FFF2-40B4-BE49-F238E27FC236}">
                  <a16:creationId xmlns:a16="http://schemas.microsoft.com/office/drawing/2014/main" id="{E0DFDBCB-F6B7-4C88-8692-AA6C4631E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5630" y="420169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1">
              <a:extLst>
                <a:ext uri="{FF2B5EF4-FFF2-40B4-BE49-F238E27FC236}">
                  <a16:creationId xmlns:a16="http://schemas.microsoft.com/office/drawing/2014/main" id="{03DC3BAD-FDE4-4699-A9B7-0EAF537E3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52440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2">
              <a:extLst>
                <a:ext uri="{FF2B5EF4-FFF2-40B4-BE49-F238E27FC236}">
                  <a16:creationId xmlns:a16="http://schemas.microsoft.com/office/drawing/2014/main" id="{74D2A2BB-B355-444B-A825-BC3124E74D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07663" y="63461"/>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4">
              <a:extLst>
                <a:ext uri="{FF2B5EF4-FFF2-40B4-BE49-F238E27FC236}">
                  <a16:creationId xmlns:a16="http://schemas.microsoft.com/office/drawing/2014/main" id="{6BA13D45-647D-469B-A330-6A1E7C30C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3723" y="27157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5">
              <a:extLst>
                <a:ext uri="{FF2B5EF4-FFF2-40B4-BE49-F238E27FC236}">
                  <a16:creationId xmlns:a16="http://schemas.microsoft.com/office/drawing/2014/main" id="{582FD052-32A0-4DE5-8E13-61623B628E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02582" y="104031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6">
              <a:extLst>
                <a:ext uri="{FF2B5EF4-FFF2-40B4-BE49-F238E27FC236}">
                  <a16:creationId xmlns:a16="http://schemas.microsoft.com/office/drawing/2014/main" id="{B568485A-4DD9-45DC-A69C-52B08C6E9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6562" y="396907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7">
              <a:extLst>
                <a:ext uri="{FF2B5EF4-FFF2-40B4-BE49-F238E27FC236}">
                  <a16:creationId xmlns:a16="http://schemas.microsoft.com/office/drawing/2014/main" id="{F0289B14-9A38-4873-B5E4-B2AF9B9F48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1833" y="2953392"/>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8">
              <a:extLst>
                <a:ext uri="{FF2B5EF4-FFF2-40B4-BE49-F238E27FC236}">
                  <a16:creationId xmlns:a16="http://schemas.microsoft.com/office/drawing/2014/main" id="{4DFB9DAA-1189-41D2-B2DA-A0C618361A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0754" y="318604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9">
              <a:extLst>
                <a:ext uri="{FF2B5EF4-FFF2-40B4-BE49-F238E27FC236}">
                  <a16:creationId xmlns:a16="http://schemas.microsoft.com/office/drawing/2014/main" id="{CA0ECA5A-2C52-4A35-9066-80A01F7E0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8344" y="29193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2">
              <a:extLst>
                <a:ext uri="{FF2B5EF4-FFF2-40B4-BE49-F238E27FC236}">
                  <a16:creationId xmlns:a16="http://schemas.microsoft.com/office/drawing/2014/main" id="{3969E6EE-0CB6-4C99-A3B8-422FBD6D3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3486" y="3855812"/>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3">
              <a:extLst>
                <a:ext uri="{FF2B5EF4-FFF2-40B4-BE49-F238E27FC236}">
                  <a16:creationId xmlns:a16="http://schemas.microsoft.com/office/drawing/2014/main" id="{A2C89BE4-E8EA-4862-A49F-74E984B419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1370" y="2668238"/>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4">
              <a:extLst>
                <a:ext uri="{FF2B5EF4-FFF2-40B4-BE49-F238E27FC236}">
                  <a16:creationId xmlns:a16="http://schemas.microsoft.com/office/drawing/2014/main" id="{78DD5330-374E-43EA-B7D6-10BA1F276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37469" y="409882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65">
              <a:extLst>
                <a:ext uri="{FF2B5EF4-FFF2-40B4-BE49-F238E27FC236}">
                  <a16:creationId xmlns:a16="http://schemas.microsoft.com/office/drawing/2014/main" id="{EBC8CDE9-3229-43F8-A3C1-47A48F36B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2788" y="297602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66">
              <a:extLst>
                <a:ext uri="{FF2B5EF4-FFF2-40B4-BE49-F238E27FC236}">
                  <a16:creationId xmlns:a16="http://schemas.microsoft.com/office/drawing/2014/main" id="{623FE43E-D941-409A-8679-EACA240146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259" y="1396948"/>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67">
              <a:extLst>
                <a:ext uri="{FF2B5EF4-FFF2-40B4-BE49-F238E27FC236}">
                  <a16:creationId xmlns:a16="http://schemas.microsoft.com/office/drawing/2014/main" id="{1240FB87-B56D-42D4-BB5C-D35C7FB391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8495" y="2174398"/>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68">
              <a:extLst>
                <a:ext uri="{FF2B5EF4-FFF2-40B4-BE49-F238E27FC236}">
                  <a16:creationId xmlns:a16="http://schemas.microsoft.com/office/drawing/2014/main" id="{0E8F864D-8E69-4D35-9BEA-5BC7B0319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3642" y="35114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69">
              <a:extLst>
                <a:ext uri="{FF2B5EF4-FFF2-40B4-BE49-F238E27FC236}">
                  <a16:creationId xmlns:a16="http://schemas.microsoft.com/office/drawing/2014/main" id="{961ED267-A8A8-4A92-AA7D-130EF69D7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142" y="1114703"/>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0">
              <a:extLst>
                <a:ext uri="{FF2B5EF4-FFF2-40B4-BE49-F238E27FC236}">
                  <a16:creationId xmlns:a16="http://schemas.microsoft.com/office/drawing/2014/main" id="{D73E611B-EF5E-4E4B-93BA-0BAD56982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221" y="55886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1">
              <a:extLst>
                <a:ext uri="{FF2B5EF4-FFF2-40B4-BE49-F238E27FC236}">
                  <a16:creationId xmlns:a16="http://schemas.microsoft.com/office/drawing/2014/main" id="{6A5AADC7-B0CE-4F14-A4FE-B5F852D41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6891" y="1656570"/>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72">
              <a:extLst>
                <a:ext uri="{FF2B5EF4-FFF2-40B4-BE49-F238E27FC236}">
                  <a16:creationId xmlns:a16="http://schemas.microsoft.com/office/drawing/2014/main" id="{150B1A56-3AEB-4922-A18D-15B3A9E911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0154" y="188342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73">
              <a:extLst>
                <a:ext uri="{FF2B5EF4-FFF2-40B4-BE49-F238E27FC236}">
                  <a16:creationId xmlns:a16="http://schemas.microsoft.com/office/drawing/2014/main" id="{93CB2ECB-40C7-4CFF-8B96-49D84DBD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5028" y="2389592"/>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74">
              <a:extLst>
                <a:ext uri="{FF2B5EF4-FFF2-40B4-BE49-F238E27FC236}">
                  <a16:creationId xmlns:a16="http://schemas.microsoft.com/office/drawing/2014/main" id="{77082064-D677-4175-9DF3-4AAA29246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81126" y="7725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75">
              <a:extLst>
                <a:ext uri="{FF2B5EF4-FFF2-40B4-BE49-F238E27FC236}">
                  <a16:creationId xmlns:a16="http://schemas.microsoft.com/office/drawing/2014/main" id="{793C90AC-25CB-4BA8-BA64-3BE8674DB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978" y="43606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77">
              <a:extLst>
                <a:ext uri="{FF2B5EF4-FFF2-40B4-BE49-F238E27FC236}">
                  <a16:creationId xmlns:a16="http://schemas.microsoft.com/office/drawing/2014/main" id="{B559AEC6-6EB2-4DB6-AC71-4288F29C33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6692" y="31996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85">
              <a:extLst>
                <a:ext uri="{FF2B5EF4-FFF2-40B4-BE49-F238E27FC236}">
                  <a16:creationId xmlns:a16="http://schemas.microsoft.com/office/drawing/2014/main" id="{FA44E75F-1E67-4CE5-9031-B51E54BBD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360" y="34975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7">
              <a:extLst>
                <a:ext uri="{FF2B5EF4-FFF2-40B4-BE49-F238E27FC236}">
                  <a16:creationId xmlns:a16="http://schemas.microsoft.com/office/drawing/2014/main" id="{5FAED826-72E1-4FD0-B991-CA76C0930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9792" y="13324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88">
              <a:extLst>
                <a:ext uri="{FF2B5EF4-FFF2-40B4-BE49-F238E27FC236}">
                  <a16:creationId xmlns:a16="http://schemas.microsoft.com/office/drawing/2014/main" id="{84FB6649-2CD7-4260-B0FC-6D2AE035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7724" y="117088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91">
              <a:extLst>
                <a:ext uri="{FF2B5EF4-FFF2-40B4-BE49-F238E27FC236}">
                  <a16:creationId xmlns:a16="http://schemas.microsoft.com/office/drawing/2014/main" id="{549A4CFC-747E-4FF8-B1CB-3878D0F67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6185" y="40357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92">
              <a:extLst>
                <a:ext uri="{FF2B5EF4-FFF2-40B4-BE49-F238E27FC236}">
                  <a16:creationId xmlns:a16="http://schemas.microsoft.com/office/drawing/2014/main" id="{926EB012-839E-4A90-8339-873848A70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991" y="43581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93">
              <a:extLst>
                <a:ext uri="{FF2B5EF4-FFF2-40B4-BE49-F238E27FC236}">
                  <a16:creationId xmlns:a16="http://schemas.microsoft.com/office/drawing/2014/main" id="{6D11170A-0249-475C-8E0C-0B794CB95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2" y="351703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94">
              <a:extLst>
                <a:ext uri="{FF2B5EF4-FFF2-40B4-BE49-F238E27FC236}">
                  <a16:creationId xmlns:a16="http://schemas.microsoft.com/office/drawing/2014/main" id="{19D2AE1F-D795-4379-8688-1424DF2CB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3042" y="1411186"/>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95">
              <a:extLst>
                <a:ext uri="{FF2B5EF4-FFF2-40B4-BE49-F238E27FC236}">
                  <a16:creationId xmlns:a16="http://schemas.microsoft.com/office/drawing/2014/main" id="{5BBCD765-B709-48E1-83D4-A27FE1A93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5073" y="37439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96">
              <a:extLst>
                <a:ext uri="{FF2B5EF4-FFF2-40B4-BE49-F238E27FC236}">
                  <a16:creationId xmlns:a16="http://schemas.microsoft.com/office/drawing/2014/main" id="{EB89A6EA-89CC-47C5-B923-048A0F93A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443" y="319750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97">
              <a:extLst>
                <a:ext uri="{FF2B5EF4-FFF2-40B4-BE49-F238E27FC236}">
                  <a16:creationId xmlns:a16="http://schemas.microsoft.com/office/drawing/2014/main" id="{70AB87C5-FC79-4517-89A3-88FB0D041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174" y="210672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98">
              <a:extLst>
                <a:ext uri="{FF2B5EF4-FFF2-40B4-BE49-F238E27FC236}">
                  <a16:creationId xmlns:a16="http://schemas.microsoft.com/office/drawing/2014/main" id="{374FDB0C-76EC-43C7-B107-3307B2AEF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17760" y="253648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99">
              <a:extLst>
                <a:ext uri="{FF2B5EF4-FFF2-40B4-BE49-F238E27FC236}">
                  <a16:creationId xmlns:a16="http://schemas.microsoft.com/office/drawing/2014/main" id="{4982B2F4-4898-4A23-BEC7-E2AD33BB0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03085" y="22861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00">
              <a:extLst>
                <a:ext uri="{FF2B5EF4-FFF2-40B4-BE49-F238E27FC236}">
                  <a16:creationId xmlns:a16="http://schemas.microsoft.com/office/drawing/2014/main" id="{AB2B45CE-3C84-4FE3-8409-31C49E828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4851" y="289335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01">
              <a:extLst>
                <a:ext uri="{FF2B5EF4-FFF2-40B4-BE49-F238E27FC236}">
                  <a16:creationId xmlns:a16="http://schemas.microsoft.com/office/drawing/2014/main" id="{48A088C2-5E77-4673-A7D7-8E46E7D3D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387" y="16973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02">
              <a:extLst>
                <a:ext uri="{FF2B5EF4-FFF2-40B4-BE49-F238E27FC236}">
                  <a16:creationId xmlns:a16="http://schemas.microsoft.com/office/drawing/2014/main" id="{9642E919-6BCB-41DA-AAAE-3F123486D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51044" y="11190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03">
              <a:extLst>
                <a:ext uri="{FF2B5EF4-FFF2-40B4-BE49-F238E27FC236}">
                  <a16:creationId xmlns:a16="http://schemas.microsoft.com/office/drawing/2014/main" id="{5AA62CEA-121A-4FF6-8B2E-196D225C4A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8641" y="8453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04">
              <a:extLst>
                <a:ext uri="{FF2B5EF4-FFF2-40B4-BE49-F238E27FC236}">
                  <a16:creationId xmlns:a16="http://schemas.microsoft.com/office/drawing/2014/main" id="{E496206E-9EDD-47A7-BAD9-4460167B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6993" y="44115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13">
              <a:extLst>
                <a:ext uri="{FF2B5EF4-FFF2-40B4-BE49-F238E27FC236}">
                  <a16:creationId xmlns:a16="http://schemas.microsoft.com/office/drawing/2014/main" id="{9FD93BF0-96C1-4231-8230-3C1A33BBA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2993" y="202037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14">
              <a:extLst>
                <a:ext uri="{FF2B5EF4-FFF2-40B4-BE49-F238E27FC236}">
                  <a16:creationId xmlns:a16="http://schemas.microsoft.com/office/drawing/2014/main" id="{D7F3D675-753D-4312-87A9-040E98F8F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3133" y="325732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15">
              <a:extLst>
                <a:ext uri="{FF2B5EF4-FFF2-40B4-BE49-F238E27FC236}">
                  <a16:creationId xmlns:a16="http://schemas.microsoft.com/office/drawing/2014/main" id="{7D09B9D8-373A-417E-A5B0-8AEF1F237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8846" y="25944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17">
              <a:extLst>
                <a:ext uri="{FF2B5EF4-FFF2-40B4-BE49-F238E27FC236}">
                  <a16:creationId xmlns:a16="http://schemas.microsoft.com/office/drawing/2014/main" id="{CBBBD0AC-7990-427B-BE17-2C8D66D55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0644" y="89879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18">
              <a:extLst>
                <a:ext uri="{FF2B5EF4-FFF2-40B4-BE49-F238E27FC236}">
                  <a16:creationId xmlns:a16="http://schemas.microsoft.com/office/drawing/2014/main" id="{93003F2B-C96E-47B5-B7E2-E5B05ED4D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7164" y="230530"/>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19">
              <a:extLst>
                <a:ext uri="{FF2B5EF4-FFF2-40B4-BE49-F238E27FC236}">
                  <a16:creationId xmlns:a16="http://schemas.microsoft.com/office/drawing/2014/main" id="{C4F54194-E568-4482-9066-F67B8FF74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4035" y="4442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
              <a:extLst>
                <a:ext uri="{FF2B5EF4-FFF2-40B4-BE49-F238E27FC236}">
                  <a16:creationId xmlns:a16="http://schemas.microsoft.com/office/drawing/2014/main" id="{8F0F7188-5F84-4C7B-B78A-BF32127E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620" y="651663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
              <a:extLst>
                <a:ext uri="{FF2B5EF4-FFF2-40B4-BE49-F238E27FC236}">
                  <a16:creationId xmlns:a16="http://schemas.microsoft.com/office/drawing/2014/main" id="{4F8239CD-C1A6-4DD8-8B1D-FE18CE85E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9481" y="669622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7" name="Graphic 6" descr="Head with Gears">
            <a:extLst>
              <a:ext uri="{FF2B5EF4-FFF2-40B4-BE49-F238E27FC236}">
                <a16:creationId xmlns:a16="http://schemas.microsoft.com/office/drawing/2014/main" id="{AED1F965-C0EC-69B9-1EFA-19273AA504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6768" y="1538092"/>
            <a:ext cx="4517695" cy="4517695"/>
          </a:xfrm>
          <a:prstGeom prst="rect">
            <a:avLst/>
          </a:prstGeom>
        </p:spPr>
      </p:pic>
    </p:spTree>
    <p:extLst>
      <p:ext uri="{BB962C8B-B14F-4D97-AF65-F5344CB8AC3E}">
        <p14:creationId xmlns:p14="http://schemas.microsoft.com/office/powerpoint/2010/main" val="4832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36"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7"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8"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9"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0"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1"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2"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3"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4"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5"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6"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7"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8"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9"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0"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1"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2"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3"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4"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5"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6"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7"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8"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9"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0"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1"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2"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94" name="Rectangle 193">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Picture 4" descr="Ranges over sunrays">
            <a:extLst>
              <a:ext uri="{FF2B5EF4-FFF2-40B4-BE49-F238E27FC236}">
                <a16:creationId xmlns:a16="http://schemas.microsoft.com/office/drawing/2014/main" id="{E4E8A8CD-7B9E-AF3D-983E-C60AD8F4A2F0}"/>
              </a:ext>
            </a:extLst>
          </p:cNvPr>
          <p:cNvPicPr>
            <a:picLocks noChangeAspect="1"/>
          </p:cNvPicPr>
          <p:nvPr/>
        </p:nvPicPr>
        <p:blipFill rotWithShape="1">
          <a:blip r:embed="rId3"/>
          <a:srcRect b="3434"/>
          <a:stretch/>
        </p:blipFill>
        <p:spPr>
          <a:xfrm>
            <a:off x="20" y="10"/>
            <a:ext cx="12191980" cy="6857990"/>
          </a:xfrm>
          <a:prstGeom prst="rect">
            <a:avLst/>
          </a:prstGeom>
        </p:spPr>
      </p:pic>
      <p:sp>
        <p:nvSpPr>
          <p:cNvPr id="196" name="Rectangle 195">
            <a:extLst>
              <a:ext uri="{FF2B5EF4-FFF2-40B4-BE49-F238E27FC236}">
                <a16:creationId xmlns:a16="http://schemas.microsoft.com/office/drawing/2014/main" id="{933BD51B-53C3-4AA2-8BD3-AFDF9E98B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7941" y="-1157556"/>
            <a:ext cx="6858000" cy="9173882"/>
          </a:xfrm>
          <a:prstGeom prst="rect">
            <a:avLst/>
          </a:prstGeom>
          <a:gradFill>
            <a:gsLst>
              <a:gs pos="71000">
                <a:srgbClr val="000000">
                  <a:alpha val="0"/>
                </a:srgbClr>
              </a:gs>
              <a:gs pos="0">
                <a:schemeClr val="tx1"/>
              </a:gs>
              <a:gs pos="0">
                <a:srgbClr val="000000">
                  <a:alpha val="4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2DE69-DE25-2E73-D27A-BE9A3F2377A9}"/>
              </a:ext>
            </a:extLst>
          </p:cNvPr>
          <p:cNvSpPr>
            <a:spLocks noGrp="1"/>
          </p:cNvSpPr>
          <p:nvPr>
            <p:ph type="title"/>
          </p:nvPr>
        </p:nvSpPr>
        <p:spPr>
          <a:xfrm>
            <a:off x="848696" y="1371600"/>
            <a:ext cx="7753235" cy="3948621"/>
          </a:xfrm>
        </p:spPr>
        <p:txBody>
          <a:bodyPr vert="horz" lIns="91440" tIns="45720" rIns="91440" bIns="45720" rtlCol="0" anchor="b">
            <a:normAutofit/>
          </a:bodyPr>
          <a:lstStyle/>
          <a:p>
            <a:r>
              <a:rPr lang="en-US" dirty="0">
                <a:solidFill>
                  <a:srgbClr val="FFFFFF"/>
                </a:solidFill>
              </a:rPr>
              <a:t>Virtues are necessary to attain Heaven</a:t>
            </a:r>
            <a:endParaRPr lang="en-US">
              <a:solidFill>
                <a:srgbClr val="FFFFFF"/>
              </a:solidFill>
            </a:endParaRPr>
          </a:p>
        </p:txBody>
      </p:sp>
      <p:grpSp>
        <p:nvGrpSpPr>
          <p:cNvPr id="198" name="Group 197">
            <a:extLst>
              <a:ext uri="{FF2B5EF4-FFF2-40B4-BE49-F238E27FC236}">
                <a16:creationId xmlns:a16="http://schemas.microsoft.com/office/drawing/2014/main" id="{C94FD3EC-1310-4AD0-9781-ECB252862C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rgbClr val="FFFFFF"/>
          </a:solidFill>
        </p:grpSpPr>
        <p:sp>
          <p:nvSpPr>
            <p:cNvPr id="199" name="Freeform 10">
              <a:extLst>
                <a:ext uri="{FF2B5EF4-FFF2-40B4-BE49-F238E27FC236}">
                  <a16:creationId xmlns:a16="http://schemas.microsoft.com/office/drawing/2014/main" id="{672A918A-85C5-4B31-8998-25857DAB5E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0" name="Freeform 15">
              <a:extLst>
                <a:ext uri="{FF2B5EF4-FFF2-40B4-BE49-F238E27FC236}">
                  <a16:creationId xmlns:a16="http://schemas.microsoft.com/office/drawing/2014/main" id="{E0815E64-1D86-4D7E-8CE3-57F2E67B7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1" name="Freeform 18">
              <a:extLst>
                <a:ext uri="{FF2B5EF4-FFF2-40B4-BE49-F238E27FC236}">
                  <a16:creationId xmlns:a16="http://schemas.microsoft.com/office/drawing/2014/main" id="{497B2EDF-E079-4AC9-8201-79F55E655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2" name="Freeform 22">
              <a:extLst>
                <a:ext uri="{FF2B5EF4-FFF2-40B4-BE49-F238E27FC236}">
                  <a16:creationId xmlns:a16="http://schemas.microsoft.com/office/drawing/2014/main" id="{23833C89-2511-479D-BC7D-43F4661DC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3" name="Freeform 8">
              <a:extLst>
                <a:ext uri="{FF2B5EF4-FFF2-40B4-BE49-F238E27FC236}">
                  <a16:creationId xmlns:a16="http://schemas.microsoft.com/office/drawing/2014/main" id="{134D3974-8C13-4CDE-B973-7120BB807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4" name="Freeform 19">
              <a:extLst>
                <a:ext uri="{FF2B5EF4-FFF2-40B4-BE49-F238E27FC236}">
                  <a16:creationId xmlns:a16="http://schemas.microsoft.com/office/drawing/2014/main" id="{5BF1FC02-08FF-4338-9BB7-15FA81B92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5" name="Freeform 20">
              <a:extLst>
                <a:ext uri="{FF2B5EF4-FFF2-40B4-BE49-F238E27FC236}">
                  <a16:creationId xmlns:a16="http://schemas.microsoft.com/office/drawing/2014/main" id="{F56F9F25-5C9C-4CA3-A914-FC497872EC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6" name="Freeform 23">
              <a:extLst>
                <a:ext uri="{FF2B5EF4-FFF2-40B4-BE49-F238E27FC236}">
                  <a16:creationId xmlns:a16="http://schemas.microsoft.com/office/drawing/2014/main" id="{E656ABC3-F068-4B85-8661-0EC5E9C89B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7" name="Freeform 26">
              <a:extLst>
                <a:ext uri="{FF2B5EF4-FFF2-40B4-BE49-F238E27FC236}">
                  <a16:creationId xmlns:a16="http://schemas.microsoft.com/office/drawing/2014/main" id="{535711AB-6053-4A1F-B963-9A991231C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8" name="Freeform 27">
              <a:extLst>
                <a:ext uri="{FF2B5EF4-FFF2-40B4-BE49-F238E27FC236}">
                  <a16:creationId xmlns:a16="http://schemas.microsoft.com/office/drawing/2014/main" id="{99484A9E-C9E7-48E3-835C-CA00039A94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9" name="Freeform 28">
              <a:extLst>
                <a:ext uri="{FF2B5EF4-FFF2-40B4-BE49-F238E27FC236}">
                  <a16:creationId xmlns:a16="http://schemas.microsoft.com/office/drawing/2014/main" id="{30E00243-C6C1-4AFB-9954-AC9C0837AB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0" name="Freeform 30">
              <a:extLst>
                <a:ext uri="{FF2B5EF4-FFF2-40B4-BE49-F238E27FC236}">
                  <a16:creationId xmlns:a16="http://schemas.microsoft.com/office/drawing/2014/main" id="{47B00545-0508-41CF-9169-37CB97E08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1" name="Freeform 43">
              <a:extLst>
                <a:ext uri="{FF2B5EF4-FFF2-40B4-BE49-F238E27FC236}">
                  <a16:creationId xmlns:a16="http://schemas.microsoft.com/office/drawing/2014/main" id="{884EDA62-CEFA-447C-A731-3A1FC949F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2" name="Freeform 51">
              <a:extLst>
                <a:ext uri="{FF2B5EF4-FFF2-40B4-BE49-F238E27FC236}">
                  <a16:creationId xmlns:a16="http://schemas.microsoft.com/office/drawing/2014/main" id="{3C095E3E-AA61-45A1-B7D8-48F0E675A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3" name="Freeform 52">
              <a:extLst>
                <a:ext uri="{FF2B5EF4-FFF2-40B4-BE49-F238E27FC236}">
                  <a16:creationId xmlns:a16="http://schemas.microsoft.com/office/drawing/2014/main" id="{E942C193-F3C5-4954-AD2C-EC2CD1AE72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 name="Freeform 53">
              <a:extLst>
                <a:ext uri="{FF2B5EF4-FFF2-40B4-BE49-F238E27FC236}">
                  <a16:creationId xmlns:a16="http://schemas.microsoft.com/office/drawing/2014/main" id="{BDABF981-DD5E-4501-8BDA-03AA48E36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5" name="Freeform 54">
              <a:extLst>
                <a:ext uri="{FF2B5EF4-FFF2-40B4-BE49-F238E27FC236}">
                  <a16:creationId xmlns:a16="http://schemas.microsoft.com/office/drawing/2014/main" id="{F9D003FB-F58B-4C20-87E7-6FB1422CC2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6" name="Freeform 55">
              <a:extLst>
                <a:ext uri="{FF2B5EF4-FFF2-40B4-BE49-F238E27FC236}">
                  <a16:creationId xmlns:a16="http://schemas.microsoft.com/office/drawing/2014/main" id="{D41B2545-F038-4CE0-B931-285F086D97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7" name="Freeform 56">
              <a:extLst>
                <a:ext uri="{FF2B5EF4-FFF2-40B4-BE49-F238E27FC236}">
                  <a16:creationId xmlns:a16="http://schemas.microsoft.com/office/drawing/2014/main" id="{9B64122A-3C88-4240-8766-D84EF1F12B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8" name="Freeform 57">
              <a:extLst>
                <a:ext uri="{FF2B5EF4-FFF2-40B4-BE49-F238E27FC236}">
                  <a16:creationId xmlns:a16="http://schemas.microsoft.com/office/drawing/2014/main" id="{CE208694-203A-403C-AE2F-D2E2894050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9" name="Freeform 59">
              <a:extLst>
                <a:ext uri="{FF2B5EF4-FFF2-40B4-BE49-F238E27FC236}">
                  <a16:creationId xmlns:a16="http://schemas.microsoft.com/office/drawing/2014/main" id="{212458A7-EAC6-4F24-80BD-77B41054B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 name="Freeform 60">
              <a:extLst>
                <a:ext uri="{FF2B5EF4-FFF2-40B4-BE49-F238E27FC236}">
                  <a16:creationId xmlns:a16="http://schemas.microsoft.com/office/drawing/2014/main" id="{229A706A-FB43-4854-B0B0-7F09945770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1" name="Freeform 61">
              <a:extLst>
                <a:ext uri="{FF2B5EF4-FFF2-40B4-BE49-F238E27FC236}">
                  <a16:creationId xmlns:a16="http://schemas.microsoft.com/office/drawing/2014/main" id="{476F59BD-B421-4186-BBD7-39A00744FB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2" name="Freeform 5">
              <a:extLst>
                <a:ext uri="{FF2B5EF4-FFF2-40B4-BE49-F238E27FC236}">
                  <a16:creationId xmlns:a16="http://schemas.microsoft.com/office/drawing/2014/main" id="{D27B3750-2ECF-4CC9-B08C-9E5F550635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3" name="Freeform 6">
              <a:extLst>
                <a:ext uri="{FF2B5EF4-FFF2-40B4-BE49-F238E27FC236}">
                  <a16:creationId xmlns:a16="http://schemas.microsoft.com/office/drawing/2014/main" id="{096E7AD1-BF5B-4298-9E32-A47CB010F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4" name="Freeform 7">
              <a:extLst>
                <a:ext uri="{FF2B5EF4-FFF2-40B4-BE49-F238E27FC236}">
                  <a16:creationId xmlns:a16="http://schemas.microsoft.com/office/drawing/2014/main" id="{5C2E7B82-DC9D-43AD-BA1E-3759FE4AA0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5" name="Freeform 8">
              <a:extLst>
                <a:ext uri="{FF2B5EF4-FFF2-40B4-BE49-F238E27FC236}">
                  <a16:creationId xmlns:a16="http://schemas.microsoft.com/office/drawing/2014/main" id="{BCDC8C86-4A99-41A4-9DC0-08145CE035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6" name="Freeform 9">
              <a:extLst>
                <a:ext uri="{FF2B5EF4-FFF2-40B4-BE49-F238E27FC236}">
                  <a16:creationId xmlns:a16="http://schemas.microsoft.com/office/drawing/2014/main" id="{C8785DE7-3737-4E27-BE2F-0DBFD301D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7" name="Freeform 11">
              <a:extLst>
                <a:ext uri="{FF2B5EF4-FFF2-40B4-BE49-F238E27FC236}">
                  <a16:creationId xmlns:a16="http://schemas.microsoft.com/office/drawing/2014/main" id="{C28B40AF-5DD3-4A7F-91AB-F49D46E2EA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8" name="Freeform 12">
              <a:extLst>
                <a:ext uri="{FF2B5EF4-FFF2-40B4-BE49-F238E27FC236}">
                  <a16:creationId xmlns:a16="http://schemas.microsoft.com/office/drawing/2014/main" id="{7411F1BC-34F9-470E-87B5-B3986C27F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9" name="Freeform 13">
              <a:extLst>
                <a:ext uri="{FF2B5EF4-FFF2-40B4-BE49-F238E27FC236}">
                  <a16:creationId xmlns:a16="http://schemas.microsoft.com/office/drawing/2014/main" id="{6AC0F0C8-6D0F-4644-9C89-D6EF4771C5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0" name="Freeform 14">
              <a:extLst>
                <a:ext uri="{FF2B5EF4-FFF2-40B4-BE49-F238E27FC236}">
                  <a16:creationId xmlns:a16="http://schemas.microsoft.com/office/drawing/2014/main" id="{01D69BD9-5C87-44C7-9112-9A4D5F08D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1" name="Freeform 16">
              <a:extLst>
                <a:ext uri="{FF2B5EF4-FFF2-40B4-BE49-F238E27FC236}">
                  <a16:creationId xmlns:a16="http://schemas.microsoft.com/office/drawing/2014/main" id="{67ECDACB-4E98-478E-959E-285DA9641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2" name="Freeform 17">
              <a:extLst>
                <a:ext uri="{FF2B5EF4-FFF2-40B4-BE49-F238E27FC236}">
                  <a16:creationId xmlns:a16="http://schemas.microsoft.com/office/drawing/2014/main" id="{BAA10AA6-CC20-48EF-932E-6E1A686B5A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3" name="Freeform 21">
              <a:extLst>
                <a:ext uri="{FF2B5EF4-FFF2-40B4-BE49-F238E27FC236}">
                  <a16:creationId xmlns:a16="http://schemas.microsoft.com/office/drawing/2014/main" id="{1BE77E80-C10D-4958-BB7D-C901F9401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4" name="Freeform 25">
              <a:extLst>
                <a:ext uri="{FF2B5EF4-FFF2-40B4-BE49-F238E27FC236}">
                  <a16:creationId xmlns:a16="http://schemas.microsoft.com/office/drawing/2014/main" id="{4202FCC8-1E30-478E-BD2D-2531BE2D94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5" name="Freeform 29">
              <a:extLst>
                <a:ext uri="{FF2B5EF4-FFF2-40B4-BE49-F238E27FC236}">
                  <a16:creationId xmlns:a16="http://schemas.microsoft.com/office/drawing/2014/main" id="{89277949-55D2-4CEB-BD97-066C2B1E37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6" name="Freeform 31">
              <a:extLst>
                <a:ext uri="{FF2B5EF4-FFF2-40B4-BE49-F238E27FC236}">
                  <a16:creationId xmlns:a16="http://schemas.microsoft.com/office/drawing/2014/main" id="{B8EF2C08-9DA7-46E2-ADC8-1A2D271D1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7" name="Freeform 32">
              <a:extLst>
                <a:ext uri="{FF2B5EF4-FFF2-40B4-BE49-F238E27FC236}">
                  <a16:creationId xmlns:a16="http://schemas.microsoft.com/office/drawing/2014/main" id="{DD0041CF-27BC-41BA-AA0E-8D0BC8C51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8" name="Freeform 33">
              <a:extLst>
                <a:ext uri="{FF2B5EF4-FFF2-40B4-BE49-F238E27FC236}">
                  <a16:creationId xmlns:a16="http://schemas.microsoft.com/office/drawing/2014/main" id="{0A68EB76-B31F-4A68-A511-E9FA4DBAC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9" name="Freeform 34">
              <a:extLst>
                <a:ext uri="{FF2B5EF4-FFF2-40B4-BE49-F238E27FC236}">
                  <a16:creationId xmlns:a16="http://schemas.microsoft.com/office/drawing/2014/main" id="{810ECAA2-F5A4-4CCB-9E69-D7B7B340F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0" name="Freeform 35">
              <a:extLst>
                <a:ext uri="{FF2B5EF4-FFF2-40B4-BE49-F238E27FC236}">
                  <a16:creationId xmlns:a16="http://schemas.microsoft.com/office/drawing/2014/main" id="{BFB1BDBB-BEE0-4E9D-9DA1-1050B31A2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1" name="Freeform 36">
              <a:extLst>
                <a:ext uri="{FF2B5EF4-FFF2-40B4-BE49-F238E27FC236}">
                  <a16:creationId xmlns:a16="http://schemas.microsoft.com/office/drawing/2014/main" id="{93C7B171-B419-495C-8784-E5A33A269C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2" name="Freeform 37">
              <a:extLst>
                <a:ext uri="{FF2B5EF4-FFF2-40B4-BE49-F238E27FC236}">
                  <a16:creationId xmlns:a16="http://schemas.microsoft.com/office/drawing/2014/main" id="{54ED346F-C89B-431F-929F-F6044859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3" name="Freeform 38">
              <a:extLst>
                <a:ext uri="{FF2B5EF4-FFF2-40B4-BE49-F238E27FC236}">
                  <a16:creationId xmlns:a16="http://schemas.microsoft.com/office/drawing/2014/main" id="{87138F5F-ADD8-43EA-8619-D8E063A489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4" name="Freeform 39">
              <a:extLst>
                <a:ext uri="{FF2B5EF4-FFF2-40B4-BE49-F238E27FC236}">
                  <a16:creationId xmlns:a16="http://schemas.microsoft.com/office/drawing/2014/main" id="{92558A0E-070A-473C-A191-5F1F842E2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5" name="Freeform 40">
              <a:extLst>
                <a:ext uri="{FF2B5EF4-FFF2-40B4-BE49-F238E27FC236}">
                  <a16:creationId xmlns:a16="http://schemas.microsoft.com/office/drawing/2014/main" id="{EC669C1C-F151-44FF-93F6-80E169BAE9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6" name="Freeform 41">
              <a:extLst>
                <a:ext uri="{FF2B5EF4-FFF2-40B4-BE49-F238E27FC236}">
                  <a16:creationId xmlns:a16="http://schemas.microsoft.com/office/drawing/2014/main" id="{A7C8559F-5893-4FF6-A95F-5B6E188EFB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7" name="Freeform 42">
              <a:extLst>
                <a:ext uri="{FF2B5EF4-FFF2-40B4-BE49-F238E27FC236}">
                  <a16:creationId xmlns:a16="http://schemas.microsoft.com/office/drawing/2014/main" id="{896641C3-B861-454E-A910-4A555C0EB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8" name="Freeform 44">
              <a:extLst>
                <a:ext uri="{FF2B5EF4-FFF2-40B4-BE49-F238E27FC236}">
                  <a16:creationId xmlns:a16="http://schemas.microsoft.com/office/drawing/2014/main" id="{19F6709B-959B-414E-808B-32E9765C5A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9" name="Freeform 45">
              <a:extLst>
                <a:ext uri="{FF2B5EF4-FFF2-40B4-BE49-F238E27FC236}">
                  <a16:creationId xmlns:a16="http://schemas.microsoft.com/office/drawing/2014/main" id="{CA9F93DC-C844-4B5E-AFC8-B2D0F1B5A4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0" name="Freeform 46">
              <a:extLst>
                <a:ext uri="{FF2B5EF4-FFF2-40B4-BE49-F238E27FC236}">
                  <a16:creationId xmlns:a16="http://schemas.microsoft.com/office/drawing/2014/main" id="{6126A395-7043-45D5-9BC7-F3920A874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1" name="Freeform 47">
              <a:extLst>
                <a:ext uri="{FF2B5EF4-FFF2-40B4-BE49-F238E27FC236}">
                  <a16:creationId xmlns:a16="http://schemas.microsoft.com/office/drawing/2014/main" id="{B31760B7-7420-4FE1-A1D9-9252F344F9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2" name="Freeform 48">
              <a:extLst>
                <a:ext uri="{FF2B5EF4-FFF2-40B4-BE49-F238E27FC236}">
                  <a16:creationId xmlns:a16="http://schemas.microsoft.com/office/drawing/2014/main" id="{ECCD080B-6241-42FB-BB45-9BAB64542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3" name="Freeform 49">
              <a:extLst>
                <a:ext uri="{FF2B5EF4-FFF2-40B4-BE49-F238E27FC236}">
                  <a16:creationId xmlns:a16="http://schemas.microsoft.com/office/drawing/2014/main" id="{7130F0B8-37E5-4D73-B6D0-07AEF67936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4" name="Freeform 8">
              <a:extLst>
                <a:ext uri="{FF2B5EF4-FFF2-40B4-BE49-F238E27FC236}">
                  <a16:creationId xmlns:a16="http://schemas.microsoft.com/office/drawing/2014/main" id="{2283A536-3B42-4705-8BD6-F059FCED1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5" name="Freeform 106">
              <a:extLst>
                <a:ext uri="{FF2B5EF4-FFF2-40B4-BE49-F238E27FC236}">
                  <a16:creationId xmlns:a16="http://schemas.microsoft.com/office/drawing/2014/main" id="{F0B7EC11-47EC-4CDE-BC72-A3777D6B7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20968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11" name="Group 131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31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1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1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1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1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1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1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1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5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5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5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5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5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5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5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5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5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5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70" name="Rectangle 1369">
            <a:extLst>
              <a:ext uri="{FF2B5EF4-FFF2-40B4-BE49-F238E27FC236}">
                <a16:creationId xmlns:a16="http://schemas.microsoft.com/office/drawing/2014/main" id="{2E702296-C979-4148-99DB-E5913F81F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Rectangle 1371">
            <a:extLst>
              <a:ext uri="{FF2B5EF4-FFF2-40B4-BE49-F238E27FC236}">
                <a16:creationId xmlns:a16="http://schemas.microsoft.com/office/drawing/2014/main" id="{0C37BE43-110C-4BB0-8B49-D8C368930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4750"/>
            <a:ext cx="12192000" cy="256325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D92C6-C3AD-4107-55C8-7E96B8D2D8FD}"/>
              </a:ext>
            </a:extLst>
          </p:cNvPr>
          <p:cNvSpPr>
            <a:spLocks noGrp="1"/>
          </p:cNvSpPr>
          <p:nvPr>
            <p:ph type="title"/>
          </p:nvPr>
        </p:nvSpPr>
        <p:spPr>
          <a:xfrm>
            <a:off x="1153460" y="4790895"/>
            <a:ext cx="9885081" cy="998522"/>
          </a:xfrm>
        </p:spPr>
        <p:txBody>
          <a:bodyPr vert="horz" lIns="91440" tIns="45720" rIns="91440" bIns="45720" rtlCol="0" anchor="b">
            <a:normAutofit/>
          </a:bodyPr>
          <a:lstStyle/>
          <a:p>
            <a:pPr algn="ctr"/>
            <a:r>
              <a:rPr lang="en-US"/>
              <a:t>Secular Habits of Mind Program</a:t>
            </a:r>
          </a:p>
        </p:txBody>
      </p:sp>
      <p:pic>
        <p:nvPicPr>
          <p:cNvPr id="1026" name="Picture 2" descr="What Are The Habits Of Mind?">
            <a:extLst>
              <a:ext uri="{FF2B5EF4-FFF2-40B4-BE49-F238E27FC236}">
                <a16:creationId xmlns:a16="http://schemas.microsoft.com/office/drawing/2014/main" id="{BA54624E-2B07-D422-3A16-3A5CA0F8EB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1" r="-3" b="1433"/>
          <a:stretch/>
        </p:blipFill>
        <p:spPr bwMode="auto">
          <a:xfrm>
            <a:off x="-1418" y="-28033"/>
            <a:ext cx="6115364" cy="4350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Learning and Leading with Habits of Mind: 16 Essential  Characteristics for Success: 9781416607410: Costa, Arthur L., Kallick,  Bena: Books">
            <a:extLst>
              <a:ext uri="{FF2B5EF4-FFF2-40B4-BE49-F238E27FC236}">
                <a16:creationId xmlns:a16="http://schemas.microsoft.com/office/drawing/2014/main" id="{60EFE232-0675-BD4D-D373-88BF7EBA3C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863" r="-1" b="19412"/>
          <a:stretch/>
        </p:blipFill>
        <p:spPr bwMode="auto">
          <a:xfrm>
            <a:off x="6101403" y="-28033"/>
            <a:ext cx="6084998" cy="4350660"/>
          </a:xfrm>
          <a:prstGeom prst="rect">
            <a:avLst/>
          </a:prstGeom>
          <a:noFill/>
          <a:extLst>
            <a:ext uri="{909E8E84-426E-40DD-AFC4-6F175D3DCCD1}">
              <a14:hiddenFill xmlns:a14="http://schemas.microsoft.com/office/drawing/2010/main">
                <a:solidFill>
                  <a:srgbClr val="FFFFFF"/>
                </a:solidFill>
              </a14:hiddenFill>
            </a:ext>
          </a:extLst>
        </p:spPr>
      </p:pic>
      <p:grpSp>
        <p:nvGrpSpPr>
          <p:cNvPr id="1374" name="Group 1373">
            <a:extLst>
              <a:ext uri="{FF2B5EF4-FFF2-40B4-BE49-F238E27FC236}">
                <a16:creationId xmlns:a16="http://schemas.microsoft.com/office/drawing/2014/main" id="{5A9A51B5-7383-4F9E-B8A0-B893EA535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0" y="4035487"/>
            <a:ext cx="12140419" cy="599027"/>
            <a:chOff x="5599" y="4035487"/>
            <a:chExt cx="12243348" cy="599027"/>
          </a:xfrm>
        </p:grpSpPr>
        <p:sp>
          <p:nvSpPr>
            <p:cNvPr id="1375" name="Freeform 6">
              <a:extLst>
                <a:ext uri="{FF2B5EF4-FFF2-40B4-BE49-F238E27FC236}">
                  <a16:creationId xmlns:a16="http://schemas.microsoft.com/office/drawing/2014/main" id="{C0461191-24F1-4F93-9F02-3A7569159D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8465" y="446886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6" name="Freeform 105">
              <a:extLst>
                <a:ext uri="{FF2B5EF4-FFF2-40B4-BE49-F238E27FC236}">
                  <a16:creationId xmlns:a16="http://schemas.microsoft.com/office/drawing/2014/main" id="{647E3387-CFC9-4C36-A79D-939BC578F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4027" y="404067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7" name="Freeform 106">
              <a:extLst>
                <a:ext uri="{FF2B5EF4-FFF2-40B4-BE49-F238E27FC236}">
                  <a16:creationId xmlns:a16="http://schemas.microsoft.com/office/drawing/2014/main" id="{D2878C78-786C-4185-95DB-51B633DDB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290" y="405210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8" name="Freeform 107">
              <a:extLst>
                <a:ext uri="{FF2B5EF4-FFF2-40B4-BE49-F238E27FC236}">
                  <a16:creationId xmlns:a16="http://schemas.microsoft.com/office/drawing/2014/main" id="{8828D5AD-323B-4750-A953-44E8C61FE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04165" y="41288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9" name="Freeform 108">
              <a:extLst>
                <a:ext uri="{FF2B5EF4-FFF2-40B4-BE49-F238E27FC236}">
                  <a16:creationId xmlns:a16="http://schemas.microsoft.com/office/drawing/2014/main" id="{4BA20396-483D-478A-A01F-741A3B3E7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9517" y="40643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0" name="Freeform 109">
              <a:extLst>
                <a:ext uri="{FF2B5EF4-FFF2-40B4-BE49-F238E27FC236}">
                  <a16:creationId xmlns:a16="http://schemas.microsoft.com/office/drawing/2014/main" id="{13E2350F-1CAC-4607-AECF-1E0F5BAC14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71592" y="406760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1" name="Freeform 110">
              <a:extLst>
                <a:ext uri="{FF2B5EF4-FFF2-40B4-BE49-F238E27FC236}">
                  <a16:creationId xmlns:a16="http://schemas.microsoft.com/office/drawing/2014/main" id="{720523B9-96EA-403E-82F6-0E83F2455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568" y="406935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2" name="Freeform 111">
              <a:extLst>
                <a:ext uri="{FF2B5EF4-FFF2-40B4-BE49-F238E27FC236}">
                  <a16:creationId xmlns:a16="http://schemas.microsoft.com/office/drawing/2014/main" id="{A95DEB16-3E2C-4BF9-8EE9-8E3F574B9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12831" y="407984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3" name="Freeform 112">
              <a:extLst>
                <a:ext uri="{FF2B5EF4-FFF2-40B4-BE49-F238E27FC236}">
                  <a16:creationId xmlns:a16="http://schemas.microsoft.com/office/drawing/2014/main" id="{AA2E0BA7-F0E4-40AA-9B35-12E83B30B5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0890" y="403548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4" name="Freeform 122">
              <a:extLst>
                <a:ext uri="{FF2B5EF4-FFF2-40B4-BE49-F238E27FC236}">
                  <a16:creationId xmlns:a16="http://schemas.microsoft.com/office/drawing/2014/main" id="{B8082459-F7E7-47A5-8276-B27DE8C30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7982" y="436956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5" name="Freeform 123">
              <a:extLst>
                <a:ext uri="{FF2B5EF4-FFF2-40B4-BE49-F238E27FC236}">
                  <a16:creationId xmlns:a16="http://schemas.microsoft.com/office/drawing/2014/main" id="{6F19D410-1387-46D2-931C-9AF30DF7A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124" y="433896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6" name="Freeform 130">
              <a:extLst>
                <a:ext uri="{FF2B5EF4-FFF2-40B4-BE49-F238E27FC236}">
                  <a16:creationId xmlns:a16="http://schemas.microsoft.com/office/drawing/2014/main" id="{EA4DF18E-30B5-4091-AB32-CF51DFC8D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475" y="433580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7" name="Freeform 131">
              <a:extLst>
                <a:ext uri="{FF2B5EF4-FFF2-40B4-BE49-F238E27FC236}">
                  <a16:creationId xmlns:a16="http://schemas.microsoft.com/office/drawing/2014/main" id="{36289BD7-CCB4-43B7-AAE0-6B8FBE4CF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8617" y="436670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8" name="Freeform 132">
              <a:extLst>
                <a:ext uri="{FF2B5EF4-FFF2-40B4-BE49-F238E27FC236}">
                  <a16:creationId xmlns:a16="http://schemas.microsoft.com/office/drawing/2014/main" id="{DAB2C40C-5E10-478A-BCDE-FC2F52109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6093" y="440812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9" name="Freeform 134">
              <a:extLst>
                <a:ext uri="{FF2B5EF4-FFF2-40B4-BE49-F238E27FC236}">
                  <a16:creationId xmlns:a16="http://schemas.microsoft.com/office/drawing/2014/main" id="{7A892338-8ED9-4DE0-A75A-BF19A9A5DE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390" y="441409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0" name="Freeform 135">
              <a:extLst>
                <a:ext uri="{FF2B5EF4-FFF2-40B4-BE49-F238E27FC236}">
                  <a16:creationId xmlns:a16="http://schemas.microsoft.com/office/drawing/2014/main" id="{7BB8150C-C46D-4281-8C03-8395775B0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430" y="432019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1" name="Freeform 141">
              <a:extLst>
                <a:ext uri="{FF2B5EF4-FFF2-40B4-BE49-F238E27FC236}">
                  <a16:creationId xmlns:a16="http://schemas.microsoft.com/office/drawing/2014/main" id="{2CE23BC4-B0AA-44E5-A617-E0040C6591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3320" y="439460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2" name="Freeform 91">
              <a:extLst>
                <a:ext uri="{FF2B5EF4-FFF2-40B4-BE49-F238E27FC236}">
                  <a16:creationId xmlns:a16="http://schemas.microsoft.com/office/drawing/2014/main" id="{C81B95E2-C643-4757-8050-BF8EF162A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04818" y="412755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3" name="Freeform 92">
              <a:extLst>
                <a:ext uri="{FF2B5EF4-FFF2-40B4-BE49-F238E27FC236}">
                  <a16:creationId xmlns:a16="http://schemas.microsoft.com/office/drawing/2014/main" id="{B5B17008-DC4B-41DC-8EB3-8BAC57EC4D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8939" y="40643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4" name="Freeform 93">
              <a:extLst>
                <a:ext uri="{FF2B5EF4-FFF2-40B4-BE49-F238E27FC236}">
                  <a16:creationId xmlns:a16="http://schemas.microsoft.com/office/drawing/2014/main" id="{EC702AA8-E28A-4727-B8F6-EA0B0D6633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0677" y="408689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5" name="Freeform 94">
              <a:extLst>
                <a:ext uri="{FF2B5EF4-FFF2-40B4-BE49-F238E27FC236}">
                  <a16:creationId xmlns:a16="http://schemas.microsoft.com/office/drawing/2014/main" id="{17DB10F5-3A7F-41CA-96F1-9BB1F93FD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1384" y="417298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6" name="Freeform 95">
              <a:extLst>
                <a:ext uri="{FF2B5EF4-FFF2-40B4-BE49-F238E27FC236}">
                  <a16:creationId xmlns:a16="http://schemas.microsoft.com/office/drawing/2014/main" id="{566E109F-8C79-4415-993C-B525C1CFF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43753" y="41170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7" name="Freeform 96">
              <a:extLst>
                <a:ext uri="{FF2B5EF4-FFF2-40B4-BE49-F238E27FC236}">
                  <a16:creationId xmlns:a16="http://schemas.microsoft.com/office/drawing/2014/main" id="{149474EF-211A-4D61-88FD-359A46161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62160" y="412361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8" name="Freeform 97">
              <a:extLst>
                <a:ext uri="{FF2B5EF4-FFF2-40B4-BE49-F238E27FC236}">
                  <a16:creationId xmlns:a16="http://schemas.microsoft.com/office/drawing/2014/main" id="{5F4BE1D2-FA48-405F-B386-2662223F62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5828" y="41260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9" name="Freeform 98">
              <a:extLst>
                <a:ext uri="{FF2B5EF4-FFF2-40B4-BE49-F238E27FC236}">
                  <a16:creationId xmlns:a16="http://schemas.microsoft.com/office/drawing/2014/main" id="{D4B247B0-AA3B-4EFA-8B58-259EEE7D0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7420" y="412606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0" name="Freeform 99">
              <a:extLst>
                <a:ext uri="{FF2B5EF4-FFF2-40B4-BE49-F238E27FC236}">
                  <a16:creationId xmlns:a16="http://schemas.microsoft.com/office/drawing/2014/main" id="{0A4A8E3E-9B23-487D-A3E4-AECF6C604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30605" y="412606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1" name="Freeform 100">
              <a:extLst>
                <a:ext uri="{FF2B5EF4-FFF2-40B4-BE49-F238E27FC236}">
                  <a16:creationId xmlns:a16="http://schemas.microsoft.com/office/drawing/2014/main" id="{C99F5486-8114-4644-9E49-BC52B4962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82953" y="412606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2" name="Freeform 101">
              <a:extLst>
                <a:ext uri="{FF2B5EF4-FFF2-40B4-BE49-F238E27FC236}">
                  <a16:creationId xmlns:a16="http://schemas.microsoft.com/office/drawing/2014/main" id="{B8C092FE-6E48-4672-BC3B-47C0994B0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80166" y="413259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3" name="Freeform 102">
              <a:extLst>
                <a:ext uri="{FF2B5EF4-FFF2-40B4-BE49-F238E27FC236}">
                  <a16:creationId xmlns:a16="http://schemas.microsoft.com/office/drawing/2014/main" id="{D30F8245-62F2-4C99-BB58-02D6D72AB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40358" y="413590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4" name="Freeform 103">
              <a:extLst>
                <a:ext uri="{FF2B5EF4-FFF2-40B4-BE49-F238E27FC236}">
                  <a16:creationId xmlns:a16="http://schemas.microsoft.com/office/drawing/2014/main" id="{491D8A6C-874C-453C-A072-9D57207D3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20251" y="41415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5" name="Freeform 104">
              <a:extLst>
                <a:ext uri="{FF2B5EF4-FFF2-40B4-BE49-F238E27FC236}">
                  <a16:creationId xmlns:a16="http://schemas.microsoft.com/office/drawing/2014/main" id="{84286354-D3E3-41D5-96A6-81834819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517" y="414157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6" name="Freeform 113">
              <a:extLst>
                <a:ext uri="{FF2B5EF4-FFF2-40B4-BE49-F238E27FC236}">
                  <a16:creationId xmlns:a16="http://schemas.microsoft.com/office/drawing/2014/main" id="{F113CDFD-9A63-479C-A846-77687BAF0C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7738" y="418726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7" name="Freeform 114">
              <a:extLst>
                <a:ext uri="{FF2B5EF4-FFF2-40B4-BE49-F238E27FC236}">
                  <a16:creationId xmlns:a16="http://schemas.microsoft.com/office/drawing/2014/main" id="{7772F333-FB87-43A1-A3E6-3F20FFF0F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4192" y="418726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8" name="Freeform 115">
              <a:extLst>
                <a:ext uri="{FF2B5EF4-FFF2-40B4-BE49-F238E27FC236}">
                  <a16:creationId xmlns:a16="http://schemas.microsoft.com/office/drawing/2014/main" id="{7C0A9DC1-0463-467F-A613-32FF2AB2E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7046" y="41929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9" name="Freeform 117">
              <a:extLst>
                <a:ext uri="{FF2B5EF4-FFF2-40B4-BE49-F238E27FC236}">
                  <a16:creationId xmlns:a16="http://schemas.microsoft.com/office/drawing/2014/main" id="{A6A2784A-9AA4-49CF-8F46-E93C97D9E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2283" y="420522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0" name="Freeform 118">
              <a:extLst>
                <a:ext uri="{FF2B5EF4-FFF2-40B4-BE49-F238E27FC236}">
                  <a16:creationId xmlns:a16="http://schemas.microsoft.com/office/drawing/2014/main" id="{BC9997F6-3D93-4FAA-B608-2BF9C7010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7" y="420848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1" name="Freeform 119">
              <a:extLst>
                <a:ext uri="{FF2B5EF4-FFF2-40B4-BE49-F238E27FC236}">
                  <a16:creationId xmlns:a16="http://schemas.microsoft.com/office/drawing/2014/main" id="{DC2EF84C-B519-485A-82F0-198ED62A05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9792" y="414920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2" name="Freeform 120">
              <a:extLst>
                <a:ext uri="{FF2B5EF4-FFF2-40B4-BE49-F238E27FC236}">
                  <a16:creationId xmlns:a16="http://schemas.microsoft.com/office/drawing/2014/main" id="{BDB9DC46-CFA0-4B54-A026-4A18BED395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8456" y="445116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3" name="Freeform 121">
              <a:extLst>
                <a:ext uri="{FF2B5EF4-FFF2-40B4-BE49-F238E27FC236}">
                  <a16:creationId xmlns:a16="http://schemas.microsoft.com/office/drawing/2014/main" id="{86614BEE-B27B-4E12-860D-A4A311855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42666" y="446215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4" name="Freeform 125">
              <a:extLst>
                <a:ext uri="{FF2B5EF4-FFF2-40B4-BE49-F238E27FC236}">
                  <a16:creationId xmlns:a16="http://schemas.microsoft.com/office/drawing/2014/main" id="{C3AA3BD2-4B90-4009-9AEF-523CD6097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9621" y="444026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5" name="Freeform 126">
              <a:extLst>
                <a:ext uri="{FF2B5EF4-FFF2-40B4-BE49-F238E27FC236}">
                  <a16:creationId xmlns:a16="http://schemas.microsoft.com/office/drawing/2014/main" id="{17E0D1C9-9085-42E2-A7D5-AFE4E8143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6433" y="445209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6" name="Freeform 127">
              <a:extLst>
                <a:ext uri="{FF2B5EF4-FFF2-40B4-BE49-F238E27FC236}">
                  <a16:creationId xmlns:a16="http://schemas.microsoft.com/office/drawing/2014/main" id="{1E6F70D7-1EF4-4963-AA44-9E69E204ED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217" y="445209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7" name="Freeform 128">
              <a:extLst>
                <a:ext uri="{FF2B5EF4-FFF2-40B4-BE49-F238E27FC236}">
                  <a16:creationId xmlns:a16="http://schemas.microsoft.com/office/drawing/2014/main" id="{BC10A3D0-5701-4F5C-AA52-80B5EF5C2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8407" y="445536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8" name="Freeform 129">
              <a:extLst>
                <a:ext uri="{FF2B5EF4-FFF2-40B4-BE49-F238E27FC236}">
                  <a16:creationId xmlns:a16="http://schemas.microsoft.com/office/drawing/2014/main" id="{3B20264E-BA61-487E-8D88-337EE841C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6203" y="445536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9" name="Freeform 133">
              <a:extLst>
                <a:ext uri="{FF2B5EF4-FFF2-40B4-BE49-F238E27FC236}">
                  <a16:creationId xmlns:a16="http://schemas.microsoft.com/office/drawing/2014/main" id="{3322FBB4-6B22-4E63-9CC8-04663BBF3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13019" y="446433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0" name="Freeform 136">
              <a:extLst>
                <a:ext uri="{FF2B5EF4-FFF2-40B4-BE49-F238E27FC236}">
                  <a16:creationId xmlns:a16="http://schemas.microsoft.com/office/drawing/2014/main" id="{7A117676-0DC5-4BD8-8CE6-E08E066FA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74116" y="447620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1" name="Freeform 137">
              <a:extLst>
                <a:ext uri="{FF2B5EF4-FFF2-40B4-BE49-F238E27FC236}">
                  <a16:creationId xmlns:a16="http://schemas.microsoft.com/office/drawing/2014/main" id="{77D55ADC-16B9-4A44-8D85-7D7DA15A8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74235" y="447984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2" name="Freeform 138">
              <a:extLst>
                <a:ext uri="{FF2B5EF4-FFF2-40B4-BE49-F238E27FC236}">
                  <a16:creationId xmlns:a16="http://schemas.microsoft.com/office/drawing/2014/main" id="{FF9BC36F-D6E8-40D5-9402-5BA4411F8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1678" y="448229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3" name="Freeform 139">
              <a:extLst>
                <a:ext uri="{FF2B5EF4-FFF2-40B4-BE49-F238E27FC236}">
                  <a16:creationId xmlns:a16="http://schemas.microsoft.com/office/drawing/2014/main" id="{7584B240-17A2-48DA-85C8-341F66C4F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6" y="448881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4" name="Freeform 140">
              <a:extLst>
                <a:ext uri="{FF2B5EF4-FFF2-40B4-BE49-F238E27FC236}">
                  <a16:creationId xmlns:a16="http://schemas.microsoft.com/office/drawing/2014/main" id="{0219C4FC-2CB5-427F-9F33-A5834892D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01217" y="449208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5" name="Freeform 142">
              <a:extLst>
                <a:ext uri="{FF2B5EF4-FFF2-40B4-BE49-F238E27FC236}">
                  <a16:creationId xmlns:a16="http://schemas.microsoft.com/office/drawing/2014/main" id="{5FBF0933-FF5E-4321-8D3C-7413462845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71778" y="451901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6" name="Freeform 143">
              <a:extLst>
                <a:ext uri="{FF2B5EF4-FFF2-40B4-BE49-F238E27FC236}">
                  <a16:creationId xmlns:a16="http://schemas.microsoft.com/office/drawing/2014/main" id="{2E6D589C-D9A5-4C27-BC99-0C870912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8847" y="452227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7" name="Freeform 144">
              <a:extLst>
                <a:ext uri="{FF2B5EF4-FFF2-40B4-BE49-F238E27FC236}">
                  <a16:creationId xmlns:a16="http://schemas.microsoft.com/office/drawing/2014/main" id="{3AAE79CE-A9F5-4091-9EDD-9AF18D24CE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7356" y="451901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8" name="Freeform 145">
              <a:extLst>
                <a:ext uri="{FF2B5EF4-FFF2-40B4-BE49-F238E27FC236}">
                  <a16:creationId xmlns:a16="http://schemas.microsoft.com/office/drawing/2014/main" id="{CE22994F-D03D-486A-94FA-E2E9600B93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7377" y="452472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9" name="Freeform 8">
              <a:extLst>
                <a:ext uri="{FF2B5EF4-FFF2-40B4-BE49-F238E27FC236}">
                  <a16:creationId xmlns:a16="http://schemas.microsoft.com/office/drawing/2014/main" id="{56F69BEC-67A6-49BE-A79B-DEA26A0E3E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32868" y="44827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0" name="Freeform 8">
              <a:extLst>
                <a:ext uri="{FF2B5EF4-FFF2-40B4-BE49-F238E27FC236}">
                  <a16:creationId xmlns:a16="http://schemas.microsoft.com/office/drawing/2014/main" id="{88D8A28F-787E-49C5-9C34-A450059331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617" y="404488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1" name="Freeform 106">
              <a:extLst>
                <a:ext uri="{FF2B5EF4-FFF2-40B4-BE49-F238E27FC236}">
                  <a16:creationId xmlns:a16="http://schemas.microsoft.com/office/drawing/2014/main" id="{B53BF6C7-F3D6-4D39-982E-0DFCD2986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99" y="42593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2" name="Freeform 120">
              <a:extLst>
                <a:ext uri="{FF2B5EF4-FFF2-40B4-BE49-F238E27FC236}">
                  <a16:creationId xmlns:a16="http://schemas.microsoft.com/office/drawing/2014/main" id="{F3A1BAD8-46B2-4396-90A4-64A57678D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3123" y="414502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3" name="Freeform 120">
              <a:extLst>
                <a:ext uri="{FF2B5EF4-FFF2-40B4-BE49-F238E27FC236}">
                  <a16:creationId xmlns:a16="http://schemas.microsoft.com/office/drawing/2014/main" id="{F125F85A-F814-477D-8262-DFECF4A837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5006" y="415381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4" name="Freeform 125">
              <a:extLst>
                <a:ext uri="{FF2B5EF4-FFF2-40B4-BE49-F238E27FC236}">
                  <a16:creationId xmlns:a16="http://schemas.microsoft.com/office/drawing/2014/main" id="{53C51890-08DF-4F68-9B7D-A45FCB585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34269" y="443327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5" name="Freeform 137">
              <a:extLst>
                <a:ext uri="{FF2B5EF4-FFF2-40B4-BE49-F238E27FC236}">
                  <a16:creationId xmlns:a16="http://schemas.microsoft.com/office/drawing/2014/main" id="{EB408F99-70FB-45E9-88B0-285350808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61866" y="416564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6" name="Freeform 6">
              <a:extLst>
                <a:ext uri="{FF2B5EF4-FFF2-40B4-BE49-F238E27FC236}">
                  <a16:creationId xmlns:a16="http://schemas.microsoft.com/office/drawing/2014/main" id="{76738844-B284-4A1A-9BB9-1C78E5437B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9087" y="439299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7" name="Freeform 105">
              <a:extLst>
                <a:ext uri="{FF2B5EF4-FFF2-40B4-BE49-F238E27FC236}">
                  <a16:creationId xmlns:a16="http://schemas.microsoft.com/office/drawing/2014/main" id="{78AF8CED-F114-4A7F-9EAA-D7737BCE3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4237" y="419832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8" name="Freeform 106">
              <a:extLst>
                <a:ext uri="{FF2B5EF4-FFF2-40B4-BE49-F238E27FC236}">
                  <a16:creationId xmlns:a16="http://schemas.microsoft.com/office/drawing/2014/main" id="{81F4134F-0B75-4813-893C-1EFF16A2F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5763" y="415291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9" name="Freeform 107">
              <a:extLst>
                <a:ext uri="{FF2B5EF4-FFF2-40B4-BE49-F238E27FC236}">
                  <a16:creationId xmlns:a16="http://schemas.microsoft.com/office/drawing/2014/main" id="{407BA83B-BDC4-46FA-A643-0A46519AC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63638" y="422961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0" name="Freeform 108">
              <a:extLst>
                <a:ext uri="{FF2B5EF4-FFF2-40B4-BE49-F238E27FC236}">
                  <a16:creationId xmlns:a16="http://schemas.microsoft.com/office/drawing/2014/main" id="{F0C37DE0-0363-410F-A6E2-30007F3EC9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8990" y="416515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1" name="Freeform 109">
              <a:extLst>
                <a:ext uri="{FF2B5EF4-FFF2-40B4-BE49-F238E27FC236}">
                  <a16:creationId xmlns:a16="http://schemas.microsoft.com/office/drawing/2014/main" id="{E6F9E65F-176D-43BE-87C4-FBC65C1CD5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40505" y="419780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2" name="Freeform 110">
              <a:extLst>
                <a:ext uri="{FF2B5EF4-FFF2-40B4-BE49-F238E27FC236}">
                  <a16:creationId xmlns:a16="http://schemas.microsoft.com/office/drawing/2014/main" id="{4EAB9AD4-661B-47AE-B073-C1A9F8BE5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7174" y="417016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3" name="Freeform 111">
              <a:extLst>
                <a:ext uri="{FF2B5EF4-FFF2-40B4-BE49-F238E27FC236}">
                  <a16:creationId xmlns:a16="http://schemas.microsoft.com/office/drawing/2014/main" id="{DBBC46DC-42BB-4694-9526-8BA6485717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72304" y="418066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4" name="Freeform 112">
              <a:extLst>
                <a:ext uri="{FF2B5EF4-FFF2-40B4-BE49-F238E27FC236}">
                  <a16:creationId xmlns:a16="http://schemas.microsoft.com/office/drawing/2014/main" id="{54395EF3-155B-4EFF-B95A-F92A74FC0D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7475" y="416841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5" name="Freeform 122">
              <a:extLst>
                <a:ext uri="{FF2B5EF4-FFF2-40B4-BE49-F238E27FC236}">
                  <a16:creationId xmlns:a16="http://schemas.microsoft.com/office/drawing/2014/main" id="{66171B31-CAD6-482C-A77B-42135D408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7460" y="448270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6" name="Freeform 130">
              <a:extLst>
                <a:ext uri="{FF2B5EF4-FFF2-40B4-BE49-F238E27FC236}">
                  <a16:creationId xmlns:a16="http://schemas.microsoft.com/office/drawing/2014/main" id="{CF2FFA42-E251-47CD-9B07-E14AB17162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5652" y="448596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7" name="Freeform 131">
              <a:extLst>
                <a:ext uri="{FF2B5EF4-FFF2-40B4-BE49-F238E27FC236}">
                  <a16:creationId xmlns:a16="http://schemas.microsoft.com/office/drawing/2014/main" id="{E0179420-5731-458F-B4C1-F9643AD30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9079" y="446923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8" name="Freeform 132">
              <a:extLst>
                <a:ext uri="{FF2B5EF4-FFF2-40B4-BE49-F238E27FC236}">
                  <a16:creationId xmlns:a16="http://schemas.microsoft.com/office/drawing/2014/main" id="{CAC9BD3C-759D-4A6C-BE6A-DE195B7F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45566" y="450894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9" name="Freeform 134">
              <a:extLst>
                <a:ext uri="{FF2B5EF4-FFF2-40B4-BE49-F238E27FC236}">
                  <a16:creationId xmlns:a16="http://schemas.microsoft.com/office/drawing/2014/main" id="{821D69E2-9C40-4B03-BD90-461F86EA53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41863" y="451491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0" name="Freeform 135">
              <a:extLst>
                <a:ext uri="{FF2B5EF4-FFF2-40B4-BE49-F238E27FC236}">
                  <a16:creationId xmlns:a16="http://schemas.microsoft.com/office/drawing/2014/main" id="{14A067AA-4049-4252-955A-09AB6E163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03010" y="448758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1" name="Freeform 141">
              <a:extLst>
                <a:ext uri="{FF2B5EF4-FFF2-40B4-BE49-F238E27FC236}">
                  <a16:creationId xmlns:a16="http://schemas.microsoft.com/office/drawing/2014/main" id="{D492653B-CD03-487E-817C-C7ABD08ED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70370" y="44713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2" name="Freeform 91">
              <a:extLst>
                <a:ext uri="{FF2B5EF4-FFF2-40B4-BE49-F238E27FC236}">
                  <a16:creationId xmlns:a16="http://schemas.microsoft.com/office/drawing/2014/main" id="{A8A7DA15-ECD2-40DC-B47A-8DFEF8662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4291" y="422837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3" name="Freeform 92">
              <a:extLst>
                <a:ext uri="{FF2B5EF4-FFF2-40B4-BE49-F238E27FC236}">
                  <a16:creationId xmlns:a16="http://schemas.microsoft.com/office/drawing/2014/main" id="{5270AE32-C036-4ABA-A28A-8BDF16A345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8412" y="416515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4" name="Freeform 93">
              <a:extLst>
                <a:ext uri="{FF2B5EF4-FFF2-40B4-BE49-F238E27FC236}">
                  <a16:creationId xmlns:a16="http://schemas.microsoft.com/office/drawing/2014/main" id="{BD78EB4C-3276-473A-8AAC-2AA6DEEC8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34050" y="418756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5" name="Freeform 94">
              <a:extLst>
                <a:ext uri="{FF2B5EF4-FFF2-40B4-BE49-F238E27FC236}">
                  <a16:creationId xmlns:a16="http://schemas.microsoft.com/office/drawing/2014/main" id="{4C4AD0D0-79C3-4D58-9028-2B957623D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0857" y="422599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6" name="Freeform 95">
              <a:extLst>
                <a:ext uri="{FF2B5EF4-FFF2-40B4-BE49-F238E27FC236}">
                  <a16:creationId xmlns:a16="http://schemas.microsoft.com/office/drawing/2014/main" id="{BFCD6DC4-AF58-4A64-8DCB-5BD58DFA1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03226" y="41700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7" name="Freeform 96">
              <a:extLst>
                <a:ext uri="{FF2B5EF4-FFF2-40B4-BE49-F238E27FC236}">
                  <a16:creationId xmlns:a16="http://schemas.microsoft.com/office/drawing/2014/main" id="{ECE83EA9-F58D-452D-B8FD-6893B61C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1633" y="41766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8" name="Freeform 97">
              <a:extLst>
                <a:ext uri="{FF2B5EF4-FFF2-40B4-BE49-F238E27FC236}">
                  <a16:creationId xmlns:a16="http://schemas.microsoft.com/office/drawing/2014/main" id="{0E47C341-DBCD-4B50-BA3E-BA1766E8F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5301" y="41790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9" name="Freeform 98">
              <a:extLst>
                <a:ext uri="{FF2B5EF4-FFF2-40B4-BE49-F238E27FC236}">
                  <a16:creationId xmlns:a16="http://schemas.microsoft.com/office/drawing/2014/main" id="{77E5DE6C-50A8-421E-9A34-E9122E2D02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6893" y="417907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0" name="Freeform 99">
              <a:extLst>
                <a:ext uri="{FF2B5EF4-FFF2-40B4-BE49-F238E27FC236}">
                  <a16:creationId xmlns:a16="http://schemas.microsoft.com/office/drawing/2014/main" id="{56DC8E20-D76C-4E6D-8346-4BBCB80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90078" y="417906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1" name="Freeform 100">
              <a:extLst>
                <a:ext uri="{FF2B5EF4-FFF2-40B4-BE49-F238E27FC236}">
                  <a16:creationId xmlns:a16="http://schemas.microsoft.com/office/drawing/2014/main" id="{9F8FBEA6-0AAC-4A0C-9D6A-BF5F5BB307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42426" y="417906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2" name="Freeform 101">
              <a:extLst>
                <a:ext uri="{FF2B5EF4-FFF2-40B4-BE49-F238E27FC236}">
                  <a16:creationId xmlns:a16="http://schemas.microsoft.com/office/drawing/2014/main" id="{F48C8948-1728-44FC-AB88-5BF4099A89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9639" y="418559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3" name="Freeform 104">
              <a:extLst>
                <a:ext uri="{FF2B5EF4-FFF2-40B4-BE49-F238E27FC236}">
                  <a16:creationId xmlns:a16="http://schemas.microsoft.com/office/drawing/2014/main" id="{3C00F0D0-A2FD-432B-A5AA-424BCFD3F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8990" y="424238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4" name="Freeform 113">
              <a:extLst>
                <a:ext uri="{FF2B5EF4-FFF2-40B4-BE49-F238E27FC236}">
                  <a16:creationId xmlns:a16="http://schemas.microsoft.com/office/drawing/2014/main" id="{BDC2CC1B-9413-40CD-9802-397011A621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7211" y="424027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5" name="Freeform 114">
              <a:extLst>
                <a:ext uri="{FF2B5EF4-FFF2-40B4-BE49-F238E27FC236}">
                  <a16:creationId xmlns:a16="http://schemas.microsoft.com/office/drawing/2014/main" id="{6C92AAFB-3AC6-4FC4-92F0-AB55F797D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83665" y="424027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6" name="Freeform 115">
              <a:extLst>
                <a:ext uri="{FF2B5EF4-FFF2-40B4-BE49-F238E27FC236}">
                  <a16:creationId xmlns:a16="http://schemas.microsoft.com/office/drawing/2014/main" id="{7F22BDEC-7BA5-40F9-84C0-1BDC961F65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6519" y="424598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7" name="Freeform 120">
              <a:extLst>
                <a:ext uri="{FF2B5EF4-FFF2-40B4-BE49-F238E27FC236}">
                  <a16:creationId xmlns:a16="http://schemas.microsoft.com/office/drawing/2014/main" id="{A3525B15-C557-4F40-9185-EF5241262A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7231" y="440319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8" name="Freeform 121">
              <a:extLst>
                <a:ext uri="{FF2B5EF4-FFF2-40B4-BE49-F238E27FC236}">
                  <a16:creationId xmlns:a16="http://schemas.microsoft.com/office/drawing/2014/main" id="{72DC9B9F-0878-4A41-AAB5-5A1EC70EB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93080" y="442641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9" name="Freeform 125">
              <a:extLst>
                <a:ext uri="{FF2B5EF4-FFF2-40B4-BE49-F238E27FC236}">
                  <a16:creationId xmlns:a16="http://schemas.microsoft.com/office/drawing/2014/main" id="{32E9E717-B03F-444F-AFA5-15812F309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9094" y="454107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0" name="Freeform 126">
              <a:extLst>
                <a:ext uri="{FF2B5EF4-FFF2-40B4-BE49-F238E27FC236}">
                  <a16:creationId xmlns:a16="http://schemas.microsoft.com/office/drawing/2014/main" id="{5D756BA2-03B8-40F6-9169-BC3709C2A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5906" y="443338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1" name="Freeform 127">
              <a:extLst>
                <a:ext uri="{FF2B5EF4-FFF2-40B4-BE49-F238E27FC236}">
                  <a16:creationId xmlns:a16="http://schemas.microsoft.com/office/drawing/2014/main" id="{42BD4CAB-3F28-4236-8BFB-FBF5C61D2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0690" y="44333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2" name="Freeform 128">
              <a:extLst>
                <a:ext uri="{FF2B5EF4-FFF2-40B4-BE49-F238E27FC236}">
                  <a16:creationId xmlns:a16="http://schemas.microsoft.com/office/drawing/2014/main" id="{4964135B-83FA-4752-B51F-4CFD602E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7880" y="453227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3" name="Freeform 129">
              <a:extLst>
                <a:ext uri="{FF2B5EF4-FFF2-40B4-BE49-F238E27FC236}">
                  <a16:creationId xmlns:a16="http://schemas.microsoft.com/office/drawing/2014/main" id="{F3C3490C-C80D-4EBD-B0FF-3442D00A2E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5676" y="443665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4" name="Freeform 133">
              <a:extLst>
                <a:ext uri="{FF2B5EF4-FFF2-40B4-BE49-F238E27FC236}">
                  <a16:creationId xmlns:a16="http://schemas.microsoft.com/office/drawing/2014/main" id="{753BA736-C0F4-4347-A2C2-8E04EE964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2492" y="444562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5" name="Freeform 136">
              <a:extLst>
                <a:ext uri="{FF2B5EF4-FFF2-40B4-BE49-F238E27FC236}">
                  <a16:creationId xmlns:a16="http://schemas.microsoft.com/office/drawing/2014/main" id="{CF428053-E04E-4393-A359-CA6B3A2159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498" y="449493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6" name="Freeform 137">
              <a:extLst>
                <a:ext uri="{FF2B5EF4-FFF2-40B4-BE49-F238E27FC236}">
                  <a16:creationId xmlns:a16="http://schemas.microsoft.com/office/drawing/2014/main" id="{D13AE202-2FC6-43BE-A627-885299B6C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33708" y="446113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7" name="Freeform 138">
              <a:extLst>
                <a:ext uri="{FF2B5EF4-FFF2-40B4-BE49-F238E27FC236}">
                  <a16:creationId xmlns:a16="http://schemas.microsoft.com/office/drawing/2014/main" id="{C5E6661C-2D64-4582-9DE2-BB12642A7A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81151" y="446358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8" name="Freeform 140">
              <a:extLst>
                <a:ext uri="{FF2B5EF4-FFF2-40B4-BE49-F238E27FC236}">
                  <a16:creationId xmlns:a16="http://schemas.microsoft.com/office/drawing/2014/main" id="{C23ABE2D-B41B-40A7-A361-A53B37AFB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60690" y="4473372"/>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9" name="Freeform 142">
              <a:extLst>
                <a:ext uri="{FF2B5EF4-FFF2-40B4-BE49-F238E27FC236}">
                  <a16:creationId xmlns:a16="http://schemas.microsoft.com/office/drawing/2014/main" id="{CE3296F5-7A30-4DB9-B08F-524BDDEB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31251" y="450030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0" name="Freeform 125">
              <a:extLst>
                <a:ext uri="{FF2B5EF4-FFF2-40B4-BE49-F238E27FC236}">
                  <a16:creationId xmlns:a16="http://schemas.microsoft.com/office/drawing/2014/main" id="{DABAC787-1EC4-4F31-A114-BECB16800C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93742" y="453408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1" name="Freeform 137">
              <a:extLst>
                <a:ext uri="{FF2B5EF4-FFF2-40B4-BE49-F238E27FC236}">
                  <a16:creationId xmlns:a16="http://schemas.microsoft.com/office/drawing/2014/main" id="{4EBBFFB4-01C2-4163-BD3E-C91FBC0548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21339" y="421864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2553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33" name="Group 513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513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3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3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3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3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3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9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5192" name="Rectangle 5191">
            <a:extLst>
              <a:ext uri="{FF2B5EF4-FFF2-40B4-BE49-F238E27FC236}">
                <a16:creationId xmlns:a16="http://schemas.microsoft.com/office/drawing/2014/main" id="{1C199AA6-C640-43C5-B2E4-ABA256856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4" name="Rectangle 5193">
            <a:extLst>
              <a:ext uri="{FF2B5EF4-FFF2-40B4-BE49-F238E27FC236}">
                <a16:creationId xmlns:a16="http://schemas.microsoft.com/office/drawing/2014/main" id="{F760E5DB-E6B7-42AF-89B9-F38DF0B04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0828"/>
            <a:ext cx="12192000" cy="2597172"/>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1EF777-C024-439D-CD41-A01CF31AC814}"/>
              </a:ext>
            </a:extLst>
          </p:cNvPr>
          <p:cNvSpPr>
            <a:spLocks noGrp="1"/>
          </p:cNvSpPr>
          <p:nvPr>
            <p:ph type="title"/>
          </p:nvPr>
        </p:nvSpPr>
        <p:spPr>
          <a:xfrm>
            <a:off x="1903690" y="4833853"/>
            <a:ext cx="8384620" cy="1052755"/>
          </a:xfrm>
        </p:spPr>
        <p:txBody>
          <a:bodyPr vert="horz" lIns="91440" tIns="45720" rIns="91440" bIns="45720" rtlCol="0" anchor="b">
            <a:normAutofit/>
          </a:bodyPr>
          <a:lstStyle/>
          <a:p>
            <a:pPr algn="ctr"/>
            <a:r>
              <a:rPr lang="en-US" sz="4400" cap="all" baseline="0"/>
              <a:t>Cognitive habits</a:t>
            </a:r>
          </a:p>
        </p:txBody>
      </p:sp>
      <p:sp>
        <p:nvSpPr>
          <p:cNvPr id="3" name="Content Placeholder 2">
            <a:extLst>
              <a:ext uri="{FF2B5EF4-FFF2-40B4-BE49-F238E27FC236}">
                <a16:creationId xmlns:a16="http://schemas.microsoft.com/office/drawing/2014/main" id="{863E4FEB-6985-D023-08A5-F80CE09A7CB8}"/>
              </a:ext>
            </a:extLst>
          </p:cNvPr>
          <p:cNvSpPr>
            <a:spLocks noGrp="1"/>
          </p:cNvSpPr>
          <p:nvPr>
            <p:ph idx="1"/>
          </p:nvPr>
        </p:nvSpPr>
        <p:spPr>
          <a:xfrm>
            <a:off x="3339510" y="6000758"/>
            <a:ext cx="5512981" cy="513494"/>
          </a:xfrm>
        </p:spPr>
        <p:txBody>
          <a:bodyPr vert="horz" lIns="91440" tIns="45720" rIns="91440" bIns="45720" rtlCol="0">
            <a:normAutofit/>
          </a:bodyPr>
          <a:lstStyle/>
          <a:p>
            <a:pPr marL="0" indent="0" algn="ctr">
              <a:buNone/>
            </a:pPr>
            <a:r>
              <a:rPr lang="en-US" sz="1400" cap="all" spc="600"/>
              <a:t>Memory and Imagination</a:t>
            </a:r>
          </a:p>
        </p:txBody>
      </p:sp>
      <p:pic>
        <p:nvPicPr>
          <p:cNvPr id="5122" name="Picture 2" descr="Improving Working Memory: How the Science of Retention Can ...">
            <a:extLst>
              <a:ext uri="{FF2B5EF4-FFF2-40B4-BE49-F238E27FC236}">
                <a16:creationId xmlns:a16="http://schemas.microsoft.com/office/drawing/2014/main" id="{723F9D85-3212-DD50-C738-59ECA433BB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8080"/>
          <a:stretch/>
        </p:blipFill>
        <p:spPr bwMode="auto">
          <a:xfrm>
            <a:off x="4080904" y="-100"/>
            <a:ext cx="4038823" cy="42731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1,124,878 Imagination Stock Photos, Pictures &amp; Royalty-Free ...">
            <a:extLst>
              <a:ext uri="{FF2B5EF4-FFF2-40B4-BE49-F238E27FC236}">
                <a16:creationId xmlns:a16="http://schemas.microsoft.com/office/drawing/2014/main" id="{7D81D251-E9FB-A871-8218-B43B6F81FE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870" b="3"/>
          <a:stretch/>
        </p:blipFill>
        <p:spPr bwMode="auto">
          <a:xfrm>
            <a:off x="9437" y="-100"/>
            <a:ext cx="4077335" cy="42731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esop's Fables Board Book | Book by Aesop, Charles Santore | Official  Publisher Page | Simon &amp; Schuster">
            <a:extLst>
              <a:ext uri="{FF2B5EF4-FFF2-40B4-BE49-F238E27FC236}">
                <a16:creationId xmlns:a16="http://schemas.microsoft.com/office/drawing/2014/main" id="{58063F13-23DE-0FC0-4D29-2700B3DF12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7" r="8010" b="-1"/>
          <a:stretch/>
        </p:blipFill>
        <p:spPr bwMode="auto">
          <a:xfrm>
            <a:off x="8119173" y="-100"/>
            <a:ext cx="4077335" cy="4273175"/>
          </a:xfrm>
          <a:prstGeom prst="rect">
            <a:avLst/>
          </a:prstGeom>
          <a:noFill/>
          <a:extLst>
            <a:ext uri="{909E8E84-426E-40DD-AFC4-6F175D3DCCD1}">
              <a14:hiddenFill xmlns:a14="http://schemas.microsoft.com/office/drawing/2010/main">
                <a:solidFill>
                  <a:srgbClr val="FFFFFF"/>
                </a:solidFill>
              </a14:hiddenFill>
            </a:ext>
          </a:extLst>
        </p:spPr>
      </p:pic>
      <p:grpSp>
        <p:nvGrpSpPr>
          <p:cNvPr id="5196" name="Group 5195">
            <a:extLst>
              <a:ext uri="{FF2B5EF4-FFF2-40B4-BE49-F238E27FC236}">
                <a16:creationId xmlns:a16="http://schemas.microsoft.com/office/drawing/2014/main" id="{33E076B8-00DB-4829-A772-EE29A5062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99" y="4035487"/>
            <a:ext cx="12243348" cy="599027"/>
            <a:chOff x="5599" y="4035487"/>
            <a:chExt cx="12243348" cy="599027"/>
          </a:xfrm>
        </p:grpSpPr>
        <p:sp>
          <p:nvSpPr>
            <p:cNvPr id="5197" name="Freeform 6">
              <a:extLst>
                <a:ext uri="{FF2B5EF4-FFF2-40B4-BE49-F238E27FC236}">
                  <a16:creationId xmlns:a16="http://schemas.microsoft.com/office/drawing/2014/main" id="{4F3BCAD0-4607-4CBF-9958-CE264AC75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8465" y="446886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98" name="Freeform 105">
              <a:extLst>
                <a:ext uri="{FF2B5EF4-FFF2-40B4-BE49-F238E27FC236}">
                  <a16:creationId xmlns:a16="http://schemas.microsoft.com/office/drawing/2014/main" id="{2D1F4814-558A-4D02-B034-F7CC01552B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4027" y="404067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99" name="Freeform 106">
              <a:extLst>
                <a:ext uri="{FF2B5EF4-FFF2-40B4-BE49-F238E27FC236}">
                  <a16:creationId xmlns:a16="http://schemas.microsoft.com/office/drawing/2014/main" id="{835EB1C5-0DDB-421A-803C-3CFE5F7F35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290" y="405210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0" name="Freeform 107">
              <a:extLst>
                <a:ext uri="{FF2B5EF4-FFF2-40B4-BE49-F238E27FC236}">
                  <a16:creationId xmlns:a16="http://schemas.microsoft.com/office/drawing/2014/main" id="{B6B3B0BC-A06D-436E-B4D7-B6BEA3DAE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04165" y="41288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1" name="Freeform 108">
              <a:extLst>
                <a:ext uri="{FF2B5EF4-FFF2-40B4-BE49-F238E27FC236}">
                  <a16:creationId xmlns:a16="http://schemas.microsoft.com/office/drawing/2014/main" id="{698DE96A-6B82-4A16-8C85-8020EE2597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9517" y="40643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2" name="Freeform 109">
              <a:extLst>
                <a:ext uri="{FF2B5EF4-FFF2-40B4-BE49-F238E27FC236}">
                  <a16:creationId xmlns:a16="http://schemas.microsoft.com/office/drawing/2014/main" id="{2DD94D86-59BB-46E4-9429-726123FAF9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71592" y="406760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3" name="Freeform 110">
              <a:extLst>
                <a:ext uri="{FF2B5EF4-FFF2-40B4-BE49-F238E27FC236}">
                  <a16:creationId xmlns:a16="http://schemas.microsoft.com/office/drawing/2014/main" id="{EBD00B65-96F1-4A77-B92B-205AD79F5C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568" y="406935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4" name="Freeform 111">
              <a:extLst>
                <a:ext uri="{FF2B5EF4-FFF2-40B4-BE49-F238E27FC236}">
                  <a16:creationId xmlns:a16="http://schemas.microsoft.com/office/drawing/2014/main" id="{C79B5315-031A-45A8-A63F-189B407B5B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12831" y="407984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5" name="Freeform 112">
              <a:extLst>
                <a:ext uri="{FF2B5EF4-FFF2-40B4-BE49-F238E27FC236}">
                  <a16:creationId xmlns:a16="http://schemas.microsoft.com/office/drawing/2014/main" id="{22D6FECA-5D06-4A25-BB48-C8BA769C8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0890" y="403548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6" name="Freeform 122">
              <a:extLst>
                <a:ext uri="{FF2B5EF4-FFF2-40B4-BE49-F238E27FC236}">
                  <a16:creationId xmlns:a16="http://schemas.microsoft.com/office/drawing/2014/main" id="{EA1880C6-7CF7-4FB1-9D31-274E7A3649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7982" y="436956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7" name="Freeform 123">
              <a:extLst>
                <a:ext uri="{FF2B5EF4-FFF2-40B4-BE49-F238E27FC236}">
                  <a16:creationId xmlns:a16="http://schemas.microsoft.com/office/drawing/2014/main" id="{6F5ADCD7-6983-443B-8CB3-23E5E0B354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124" y="433896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8" name="Freeform 130">
              <a:extLst>
                <a:ext uri="{FF2B5EF4-FFF2-40B4-BE49-F238E27FC236}">
                  <a16:creationId xmlns:a16="http://schemas.microsoft.com/office/drawing/2014/main" id="{CC56252F-397B-4E77-9A84-26B0A23917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475" y="433580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9" name="Freeform 131">
              <a:extLst>
                <a:ext uri="{FF2B5EF4-FFF2-40B4-BE49-F238E27FC236}">
                  <a16:creationId xmlns:a16="http://schemas.microsoft.com/office/drawing/2014/main" id="{8F80EA85-BFDF-472A-A767-594468E23C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8617" y="436670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0" name="Freeform 132">
              <a:extLst>
                <a:ext uri="{FF2B5EF4-FFF2-40B4-BE49-F238E27FC236}">
                  <a16:creationId xmlns:a16="http://schemas.microsoft.com/office/drawing/2014/main" id="{8AB6AE74-F08E-4894-A9F3-BADD3AD1C0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6093" y="440812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1" name="Freeform 134">
              <a:extLst>
                <a:ext uri="{FF2B5EF4-FFF2-40B4-BE49-F238E27FC236}">
                  <a16:creationId xmlns:a16="http://schemas.microsoft.com/office/drawing/2014/main" id="{403235A5-7108-4159-B97C-FFEC9504C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390" y="441409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2" name="Freeform 135">
              <a:extLst>
                <a:ext uri="{FF2B5EF4-FFF2-40B4-BE49-F238E27FC236}">
                  <a16:creationId xmlns:a16="http://schemas.microsoft.com/office/drawing/2014/main" id="{6411B5FF-9248-4D0E-B7FB-DA2C6ABAE4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430" y="432019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3" name="Freeform 141">
              <a:extLst>
                <a:ext uri="{FF2B5EF4-FFF2-40B4-BE49-F238E27FC236}">
                  <a16:creationId xmlns:a16="http://schemas.microsoft.com/office/drawing/2014/main" id="{1F651B2C-B600-416E-9C86-6190AD9F83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3320" y="439460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4" name="Freeform 91">
              <a:extLst>
                <a:ext uri="{FF2B5EF4-FFF2-40B4-BE49-F238E27FC236}">
                  <a16:creationId xmlns:a16="http://schemas.microsoft.com/office/drawing/2014/main" id="{63454AB1-9C6D-42DE-B95E-D1D0811252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04818" y="412755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5" name="Freeform 92">
              <a:extLst>
                <a:ext uri="{FF2B5EF4-FFF2-40B4-BE49-F238E27FC236}">
                  <a16:creationId xmlns:a16="http://schemas.microsoft.com/office/drawing/2014/main" id="{4D1758F3-59E2-4222-BD79-8A2721AECE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8939" y="40643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6" name="Freeform 93">
              <a:extLst>
                <a:ext uri="{FF2B5EF4-FFF2-40B4-BE49-F238E27FC236}">
                  <a16:creationId xmlns:a16="http://schemas.microsoft.com/office/drawing/2014/main" id="{A555DCE3-F779-48A9-A413-F24AEB8EE8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0677" y="408689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7" name="Freeform 94">
              <a:extLst>
                <a:ext uri="{FF2B5EF4-FFF2-40B4-BE49-F238E27FC236}">
                  <a16:creationId xmlns:a16="http://schemas.microsoft.com/office/drawing/2014/main" id="{73F2406C-1397-4B3B-9410-5247409290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1384" y="417298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8" name="Freeform 95">
              <a:extLst>
                <a:ext uri="{FF2B5EF4-FFF2-40B4-BE49-F238E27FC236}">
                  <a16:creationId xmlns:a16="http://schemas.microsoft.com/office/drawing/2014/main" id="{6F9490A8-70A6-42EF-8F3A-B2E96AAA39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43753" y="41170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9" name="Freeform 96">
              <a:extLst>
                <a:ext uri="{FF2B5EF4-FFF2-40B4-BE49-F238E27FC236}">
                  <a16:creationId xmlns:a16="http://schemas.microsoft.com/office/drawing/2014/main" id="{621DECC7-63F5-4DDD-9220-6CEB0B01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62160" y="412361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0" name="Freeform 97">
              <a:extLst>
                <a:ext uri="{FF2B5EF4-FFF2-40B4-BE49-F238E27FC236}">
                  <a16:creationId xmlns:a16="http://schemas.microsoft.com/office/drawing/2014/main" id="{3939FE02-1BEF-4D7C-A5E6-C1950F6F2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5828" y="41260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1" name="Freeform 98">
              <a:extLst>
                <a:ext uri="{FF2B5EF4-FFF2-40B4-BE49-F238E27FC236}">
                  <a16:creationId xmlns:a16="http://schemas.microsoft.com/office/drawing/2014/main" id="{50217C40-39A3-4B24-91EA-7BD098A481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7420" y="412606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2" name="Freeform 99">
              <a:extLst>
                <a:ext uri="{FF2B5EF4-FFF2-40B4-BE49-F238E27FC236}">
                  <a16:creationId xmlns:a16="http://schemas.microsoft.com/office/drawing/2014/main" id="{BB7A270F-8016-44CE-AF7E-0B7B05AF4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30605" y="412606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3" name="Freeform 100">
              <a:extLst>
                <a:ext uri="{FF2B5EF4-FFF2-40B4-BE49-F238E27FC236}">
                  <a16:creationId xmlns:a16="http://schemas.microsoft.com/office/drawing/2014/main" id="{99F2E142-4F59-4799-BF87-6E2DDEB07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82953" y="412606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4" name="Freeform 101">
              <a:extLst>
                <a:ext uri="{FF2B5EF4-FFF2-40B4-BE49-F238E27FC236}">
                  <a16:creationId xmlns:a16="http://schemas.microsoft.com/office/drawing/2014/main" id="{218080F0-2F72-4F46-AAE4-028D6C9103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80166" y="413259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5" name="Freeform 102">
              <a:extLst>
                <a:ext uri="{FF2B5EF4-FFF2-40B4-BE49-F238E27FC236}">
                  <a16:creationId xmlns:a16="http://schemas.microsoft.com/office/drawing/2014/main" id="{9B56C6A9-19CD-447F-811B-BDC9E88D00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40358" y="413590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6" name="Freeform 103">
              <a:extLst>
                <a:ext uri="{FF2B5EF4-FFF2-40B4-BE49-F238E27FC236}">
                  <a16:creationId xmlns:a16="http://schemas.microsoft.com/office/drawing/2014/main" id="{DA526FAE-F8B0-4B2F-AB07-9DC9E26AA0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20251" y="41415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7" name="Freeform 104">
              <a:extLst>
                <a:ext uri="{FF2B5EF4-FFF2-40B4-BE49-F238E27FC236}">
                  <a16:creationId xmlns:a16="http://schemas.microsoft.com/office/drawing/2014/main" id="{4ECECD11-8BB3-4354-92E2-A4DA50F7D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517" y="414157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8" name="Freeform 113">
              <a:extLst>
                <a:ext uri="{FF2B5EF4-FFF2-40B4-BE49-F238E27FC236}">
                  <a16:creationId xmlns:a16="http://schemas.microsoft.com/office/drawing/2014/main" id="{DCC98544-3E47-4D98-BB92-8F6F54B308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7738" y="418726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9" name="Freeform 114">
              <a:extLst>
                <a:ext uri="{FF2B5EF4-FFF2-40B4-BE49-F238E27FC236}">
                  <a16:creationId xmlns:a16="http://schemas.microsoft.com/office/drawing/2014/main" id="{E98AE610-634B-4071-BFF2-9D50565174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4192" y="418726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0" name="Freeform 115">
              <a:extLst>
                <a:ext uri="{FF2B5EF4-FFF2-40B4-BE49-F238E27FC236}">
                  <a16:creationId xmlns:a16="http://schemas.microsoft.com/office/drawing/2014/main" id="{27AEB32E-1BE1-44CA-98D9-E13BF316D5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7046" y="41929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1" name="Freeform 117">
              <a:extLst>
                <a:ext uri="{FF2B5EF4-FFF2-40B4-BE49-F238E27FC236}">
                  <a16:creationId xmlns:a16="http://schemas.microsoft.com/office/drawing/2014/main" id="{48E6713F-5BD9-4F45-9A49-FFF08667B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2283" y="420522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2" name="Freeform 118">
              <a:extLst>
                <a:ext uri="{FF2B5EF4-FFF2-40B4-BE49-F238E27FC236}">
                  <a16:creationId xmlns:a16="http://schemas.microsoft.com/office/drawing/2014/main" id="{BB3A489A-B2E2-48E4-9FBE-55B3ED7AF2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7" y="420848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3" name="Freeform 119">
              <a:extLst>
                <a:ext uri="{FF2B5EF4-FFF2-40B4-BE49-F238E27FC236}">
                  <a16:creationId xmlns:a16="http://schemas.microsoft.com/office/drawing/2014/main" id="{094A9D19-E8B9-4F36-8D6D-773311068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9792" y="414920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4" name="Freeform 120">
              <a:extLst>
                <a:ext uri="{FF2B5EF4-FFF2-40B4-BE49-F238E27FC236}">
                  <a16:creationId xmlns:a16="http://schemas.microsoft.com/office/drawing/2014/main" id="{BF289452-AF82-4B62-9C48-CA83DEDF6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8456" y="445116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5" name="Freeform 121">
              <a:extLst>
                <a:ext uri="{FF2B5EF4-FFF2-40B4-BE49-F238E27FC236}">
                  <a16:creationId xmlns:a16="http://schemas.microsoft.com/office/drawing/2014/main" id="{0AE3B059-4604-4A43-B0C3-537E30465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42666" y="446215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6" name="Freeform 125">
              <a:extLst>
                <a:ext uri="{FF2B5EF4-FFF2-40B4-BE49-F238E27FC236}">
                  <a16:creationId xmlns:a16="http://schemas.microsoft.com/office/drawing/2014/main" id="{10132848-C235-45EB-ADB0-C34D402235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9621" y="444026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7" name="Freeform 126">
              <a:extLst>
                <a:ext uri="{FF2B5EF4-FFF2-40B4-BE49-F238E27FC236}">
                  <a16:creationId xmlns:a16="http://schemas.microsoft.com/office/drawing/2014/main" id="{E1E62E3E-E9B7-4E65-A77D-0B156AED1B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6433" y="445209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8" name="Freeform 127">
              <a:extLst>
                <a:ext uri="{FF2B5EF4-FFF2-40B4-BE49-F238E27FC236}">
                  <a16:creationId xmlns:a16="http://schemas.microsoft.com/office/drawing/2014/main" id="{DEE80DB5-E3E3-47A8-8FBF-55A82C1D04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217" y="445209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9" name="Freeform 128">
              <a:extLst>
                <a:ext uri="{FF2B5EF4-FFF2-40B4-BE49-F238E27FC236}">
                  <a16:creationId xmlns:a16="http://schemas.microsoft.com/office/drawing/2014/main" id="{D042F10F-BF8A-4A19-9A21-0D23D22512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8407" y="445536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0" name="Freeform 129">
              <a:extLst>
                <a:ext uri="{FF2B5EF4-FFF2-40B4-BE49-F238E27FC236}">
                  <a16:creationId xmlns:a16="http://schemas.microsoft.com/office/drawing/2014/main" id="{81464074-C977-43A0-9F58-9F2D39D441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6203" y="445536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1" name="Freeform 133">
              <a:extLst>
                <a:ext uri="{FF2B5EF4-FFF2-40B4-BE49-F238E27FC236}">
                  <a16:creationId xmlns:a16="http://schemas.microsoft.com/office/drawing/2014/main" id="{934B71F4-D3D9-42DC-A412-12C7F9E4E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13019" y="446433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2" name="Freeform 136">
              <a:extLst>
                <a:ext uri="{FF2B5EF4-FFF2-40B4-BE49-F238E27FC236}">
                  <a16:creationId xmlns:a16="http://schemas.microsoft.com/office/drawing/2014/main" id="{FBB01C1C-9203-4630-986A-AB4AF50D7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74116" y="447620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3" name="Freeform 137">
              <a:extLst>
                <a:ext uri="{FF2B5EF4-FFF2-40B4-BE49-F238E27FC236}">
                  <a16:creationId xmlns:a16="http://schemas.microsoft.com/office/drawing/2014/main" id="{601EA298-1C46-48A3-B61A-CF7EFDCD8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74235" y="447984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4" name="Freeform 138">
              <a:extLst>
                <a:ext uri="{FF2B5EF4-FFF2-40B4-BE49-F238E27FC236}">
                  <a16:creationId xmlns:a16="http://schemas.microsoft.com/office/drawing/2014/main" id="{0D7B4A27-58C9-4260-A47D-07572B7B34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1678" y="448229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5" name="Freeform 139">
              <a:extLst>
                <a:ext uri="{FF2B5EF4-FFF2-40B4-BE49-F238E27FC236}">
                  <a16:creationId xmlns:a16="http://schemas.microsoft.com/office/drawing/2014/main" id="{339C288B-4469-4550-9B08-C37696CE10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6" y="448881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6" name="Freeform 140">
              <a:extLst>
                <a:ext uri="{FF2B5EF4-FFF2-40B4-BE49-F238E27FC236}">
                  <a16:creationId xmlns:a16="http://schemas.microsoft.com/office/drawing/2014/main" id="{7B1B3374-B2EA-4DF7-8764-C3CB79C7E6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01217" y="449208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7" name="Freeform 142">
              <a:extLst>
                <a:ext uri="{FF2B5EF4-FFF2-40B4-BE49-F238E27FC236}">
                  <a16:creationId xmlns:a16="http://schemas.microsoft.com/office/drawing/2014/main" id="{D97A33DD-2F13-4169-B067-0776781403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71778" y="451901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8" name="Freeform 143">
              <a:extLst>
                <a:ext uri="{FF2B5EF4-FFF2-40B4-BE49-F238E27FC236}">
                  <a16:creationId xmlns:a16="http://schemas.microsoft.com/office/drawing/2014/main" id="{B5074881-2F62-4B52-949F-B04408D16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8847" y="452227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9" name="Freeform 144">
              <a:extLst>
                <a:ext uri="{FF2B5EF4-FFF2-40B4-BE49-F238E27FC236}">
                  <a16:creationId xmlns:a16="http://schemas.microsoft.com/office/drawing/2014/main" id="{12941634-10D5-4B43-844C-5269FBF03D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7356" y="451901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0" name="Freeform 145">
              <a:extLst>
                <a:ext uri="{FF2B5EF4-FFF2-40B4-BE49-F238E27FC236}">
                  <a16:creationId xmlns:a16="http://schemas.microsoft.com/office/drawing/2014/main" id="{8A40610C-2D6B-40C8-99C6-EBFEFA35F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7377" y="452472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1" name="Freeform 8">
              <a:extLst>
                <a:ext uri="{FF2B5EF4-FFF2-40B4-BE49-F238E27FC236}">
                  <a16:creationId xmlns:a16="http://schemas.microsoft.com/office/drawing/2014/main" id="{BC5855FC-67C0-4E21-AF77-CD96C7715E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32868" y="44827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2" name="Freeform 8">
              <a:extLst>
                <a:ext uri="{FF2B5EF4-FFF2-40B4-BE49-F238E27FC236}">
                  <a16:creationId xmlns:a16="http://schemas.microsoft.com/office/drawing/2014/main" id="{C94A7C1A-79EE-4BD6-ABE5-12BA2065ED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617" y="404488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3" name="Freeform 106">
              <a:extLst>
                <a:ext uri="{FF2B5EF4-FFF2-40B4-BE49-F238E27FC236}">
                  <a16:creationId xmlns:a16="http://schemas.microsoft.com/office/drawing/2014/main" id="{5F0B3818-4D47-4CE5-B526-89FAA10B9C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99" y="42593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4" name="Freeform 120">
              <a:extLst>
                <a:ext uri="{FF2B5EF4-FFF2-40B4-BE49-F238E27FC236}">
                  <a16:creationId xmlns:a16="http://schemas.microsoft.com/office/drawing/2014/main" id="{6E426870-BE6D-4AA5-87E6-2FA215358C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3123" y="414502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5" name="Freeform 120">
              <a:extLst>
                <a:ext uri="{FF2B5EF4-FFF2-40B4-BE49-F238E27FC236}">
                  <a16:creationId xmlns:a16="http://schemas.microsoft.com/office/drawing/2014/main" id="{0FF6C0A1-32C7-4C02-B2E5-CFBBEC7522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5006" y="415381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6" name="Freeform 125">
              <a:extLst>
                <a:ext uri="{FF2B5EF4-FFF2-40B4-BE49-F238E27FC236}">
                  <a16:creationId xmlns:a16="http://schemas.microsoft.com/office/drawing/2014/main" id="{0E16C7C5-A405-41C7-8341-8E1F6ACAA3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34269" y="443327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7" name="Freeform 137">
              <a:extLst>
                <a:ext uri="{FF2B5EF4-FFF2-40B4-BE49-F238E27FC236}">
                  <a16:creationId xmlns:a16="http://schemas.microsoft.com/office/drawing/2014/main" id="{41B90406-5C7A-4BED-AA1B-0530F56044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61866" y="416564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8" name="Freeform 6">
              <a:extLst>
                <a:ext uri="{FF2B5EF4-FFF2-40B4-BE49-F238E27FC236}">
                  <a16:creationId xmlns:a16="http://schemas.microsoft.com/office/drawing/2014/main" id="{8F608397-21C8-49DC-A11E-801D969F66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9087" y="439299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9" name="Freeform 105">
              <a:extLst>
                <a:ext uri="{FF2B5EF4-FFF2-40B4-BE49-F238E27FC236}">
                  <a16:creationId xmlns:a16="http://schemas.microsoft.com/office/drawing/2014/main" id="{39A28ADA-319F-435D-93B3-C89A97E7A7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4237" y="419832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0" name="Freeform 106">
              <a:extLst>
                <a:ext uri="{FF2B5EF4-FFF2-40B4-BE49-F238E27FC236}">
                  <a16:creationId xmlns:a16="http://schemas.microsoft.com/office/drawing/2014/main" id="{4C6B553D-7106-43F3-B327-96968B9EB9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5763" y="415291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1" name="Freeform 107">
              <a:extLst>
                <a:ext uri="{FF2B5EF4-FFF2-40B4-BE49-F238E27FC236}">
                  <a16:creationId xmlns:a16="http://schemas.microsoft.com/office/drawing/2014/main" id="{9B34E780-BE52-47E1-B81D-9A0D48BEC8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63638" y="422961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2" name="Freeform 108">
              <a:extLst>
                <a:ext uri="{FF2B5EF4-FFF2-40B4-BE49-F238E27FC236}">
                  <a16:creationId xmlns:a16="http://schemas.microsoft.com/office/drawing/2014/main" id="{07723F77-D7FC-42CD-9C67-6E93222F8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8990" y="416515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3" name="Freeform 109">
              <a:extLst>
                <a:ext uri="{FF2B5EF4-FFF2-40B4-BE49-F238E27FC236}">
                  <a16:creationId xmlns:a16="http://schemas.microsoft.com/office/drawing/2014/main" id="{0D985CD7-C625-4231-B96E-3C81ADEA55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40505" y="419780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4" name="Freeform 110">
              <a:extLst>
                <a:ext uri="{FF2B5EF4-FFF2-40B4-BE49-F238E27FC236}">
                  <a16:creationId xmlns:a16="http://schemas.microsoft.com/office/drawing/2014/main" id="{5C3868C0-15C7-4C74-B7C9-148548529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7174" y="417016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5" name="Freeform 111">
              <a:extLst>
                <a:ext uri="{FF2B5EF4-FFF2-40B4-BE49-F238E27FC236}">
                  <a16:creationId xmlns:a16="http://schemas.microsoft.com/office/drawing/2014/main" id="{C0C21580-CDFB-4DBF-BEDE-44A05D1B2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72304" y="418066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6" name="Freeform 112">
              <a:extLst>
                <a:ext uri="{FF2B5EF4-FFF2-40B4-BE49-F238E27FC236}">
                  <a16:creationId xmlns:a16="http://schemas.microsoft.com/office/drawing/2014/main" id="{DAF93A7A-9784-4677-BF9F-5FA5A4A0B9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7475" y="416841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7" name="Freeform 122">
              <a:extLst>
                <a:ext uri="{FF2B5EF4-FFF2-40B4-BE49-F238E27FC236}">
                  <a16:creationId xmlns:a16="http://schemas.microsoft.com/office/drawing/2014/main" id="{1D396C6B-7D15-4D1A-B1C2-81D2A17AC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7460" y="448270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8" name="Freeform 130">
              <a:extLst>
                <a:ext uri="{FF2B5EF4-FFF2-40B4-BE49-F238E27FC236}">
                  <a16:creationId xmlns:a16="http://schemas.microsoft.com/office/drawing/2014/main" id="{67BFAC74-17A1-4335-8046-7125C99E41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5652" y="448596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9" name="Freeform 131">
              <a:extLst>
                <a:ext uri="{FF2B5EF4-FFF2-40B4-BE49-F238E27FC236}">
                  <a16:creationId xmlns:a16="http://schemas.microsoft.com/office/drawing/2014/main" id="{3AE8A8D9-39D9-439C-B26A-CEB43EFA3F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9079" y="446923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0" name="Freeform 132">
              <a:extLst>
                <a:ext uri="{FF2B5EF4-FFF2-40B4-BE49-F238E27FC236}">
                  <a16:creationId xmlns:a16="http://schemas.microsoft.com/office/drawing/2014/main" id="{54808635-F2FB-4DD0-B4B4-5006D0C9BC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45566" y="450894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1" name="Freeform 134">
              <a:extLst>
                <a:ext uri="{FF2B5EF4-FFF2-40B4-BE49-F238E27FC236}">
                  <a16:creationId xmlns:a16="http://schemas.microsoft.com/office/drawing/2014/main" id="{FB8866F0-C199-4F49-841E-A46EB3632E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41863" y="451491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2" name="Freeform 135">
              <a:extLst>
                <a:ext uri="{FF2B5EF4-FFF2-40B4-BE49-F238E27FC236}">
                  <a16:creationId xmlns:a16="http://schemas.microsoft.com/office/drawing/2014/main" id="{C1C3081B-8713-4376-A353-A47D384CE2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03010" y="448758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3" name="Freeform 141">
              <a:extLst>
                <a:ext uri="{FF2B5EF4-FFF2-40B4-BE49-F238E27FC236}">
                  <a16:creationId xmlns:a16="http://schemas.microsoft.com/office/drawing/2014/main" id="{D0969870-FE6F-495B-B6A2-EEDA6B2D13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70370" y="44713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4" name="Freeform 91">
              <a:extLst>
                <a:ext uri="{FF2B5EF4-FFF2-40B4-BE49-F238E27FC236}">
                  <a16:creationId xmlns:a16="http://schemas.microsoft.com/office/drawing/2014/main" id="{E90DCE8F-BDBD-4D92-B335-7843852025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4291" y="422837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5" name="Freeform 92">
              <a:extLst>
                <a:ext uri="{FF2B5EF4-FFF2-40B4-BE49-F238E27FC236}">
                  <a16:creationId xmlns:a16="http://schemas.microsoft.com/office/drawing/2014/main" id="{E7FF6C2A-433D-4687-8E49-F054E01F98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8412" y="416515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6" name="Freeform 93">
              <a:extLst>
                <a:ext uri="{FF2B5EF4-FFF2-40B4-BE49-F238E27FC236}">
                  <a16:creationId xmlns:a16="http://schemas.microsoft.com/office/drawing/2014/main" id="{544C64A4-733A-47BC-9C58-9694D98D3B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34050" y="418756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7" name="Freeform 94">
              <a:extLst>
                <a:ext uri="{FF2B5EF4-FFF2-40B4-BE49-F238E27FC236}">
                  <a16:creationId xmlns:a16="http://schemas.microsoft.com/office/drawing/2014/main" id="{1F4E1DF2-0836-4AC7-83EF-C1DB4119A1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0857" y="422599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8" name="Freeform 95">
              <a:extLst>
                <a:ext uri="{FF2B5EF4-FFF2-40B4-BE49-F238E27FC236}">
                  <a16:creationId xmlns:a16="http://schemas.microsoft.com/office/drawing/2014/main" id="{7F4098CD-0DBA-41CF-94C9-5B4A2790B7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03226" y="41700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9" name="Freeform 96">
              <a:extLst>
                <a:ext uri="{FF2B5EF4-FFF2-40B4-BE49-F238E27FC236}">
                  <a16:creationId xmlns:a16="http://schemas.microsoft.com/office/drawing/2014/main" id="{746264D9-CDCA-4D28-9CBB-AD2DF6B0A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1633" y="41766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0" name="Freeform 97">
              <a:extLst>
                <a:ext uri="{FF2B5EF4-FFF2-40B4-BE49-F238E27FC236}">
                  <a16:creationId xmlns:a16="http://schemas.microsoft.com/office/drawing/2014/main" id="{1EA90CCC-8F4E-4257-B4AB-4AFF917A9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5301" y="41790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1" name="Freeform 98">
              <a:extLst>
                <a:ext uri="{FF2B5EF4-FFF2-40B4-BE49-F238E27FC236}">
                  <a16:creationId xmlns:a16="http://schemas.microsoft.com/office/drawing/2014/main" id="{86667B9E-67C7-4E33-8DC7-C9781B79F5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6893" y="417907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2" name="Freeform 99">
              <a:extLst>
                <a:ext uri="{FF2B5EF4-FFF2-40B4-BE49-F238E27FC236}">
                  <a16:creationId xmlns:a16="http://schemas.microsoft.com/office/drawing/2014/main" id="{2CE4C618-0C3B-4E44-B5F2-231996E68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90078" y="417906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3" name="Freeform 100">
              <a:extLst>
                <a:ext uri="{FF2B5EF4-FFF2-40B4-BE49-F238E27FC236}">
                  <a16:creationId xmlns:a16="http://schemas.microsoft.com/office/drawing/2014/main" id="{04F4C21D-18D8-444C-B9F7-1FF5C9618E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42426" y="417906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4" name="Freeform 101">
              <a:extLst>
                <a:ext uri="{FF2B5EF4-FFF2-40B4-BE49-F238E27FC236}">
                  <a16:creationId xmlns:a16="http://schemas.microsoft.com/office/drawing/2014/main" id="{FA180744-D5B0-4BE1-8213-AEB307D213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9639" y="418559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5" name="Freeform 104">
              <a:extLst>
                <a:ext uri="{FF2B5EF4-FFF2-40B4-BE49-F238E27FC236}">
                  <a16:creationId xmlns:a16="http://schemas.microsoft.com/office/drawing/2014/main" id="{518C1579-E429-4731-A86F-3594B90A58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8990" y="424238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6" name="Freeform 113">
              <a:extLst>
                <a:ext uri="{FF2B5EF4-FFF2-40B4-BE49-F238E27FC236}">
                  <a16:creationId xmlns:a16="http://schemas.microsoft.com/office/drawing/2014/main" id="{0747C1A0-7BB0-4493-8355-FC275A5C0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7211" y="424027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7" name="Freeform 114">
              <a:extLst>
                <a:ext uri="{FF2B5EF4-FFF2-40B4-BE49-F238E27FC236}">
                  <a16:creationId xmlns:a16="http://schemas.microsoft.com/office/drawing/2014/main" id="{5E722D2F-083A-4A3F-9E93-B5938C3FE3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83665" y="424027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8" name="Freeform 115">
              <a:extLst>
                <a:ext uri="{FF2B5EF4-FFF2-40B4-BE49-F238E27FC236}">
                  <a16:creationId xmlns:a16="http://schemas.microsoft.com/office/drawing/2014/main" id="{DF049D09-D570-432D-A63A-21A29D5C5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6519" y="424598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9" name="Freeform 120">
              <a:extLst>
                <a:ext uri="{FF2B5EF4-FFF2-40B4-BE49-F238E27FC236}">
                  <a16:creationId xmlns:a16="http://schemas.microsoft.com/office/drawing/2014/main" id="{916CB67F-9F5C-4B14-9872-6FCD6BB75F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7231" y="440319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0" name="Freeform 121">
              <a:extLst>
                <a:ext uri="{FF2B5EF4-FFF2-40B4-BE49-F238E27FC236}">
                  <a16:creationId xmlns:a16="http://schemas.microsoft.com/office/drawing/2014/main" id="{317CD491-D9ED-4B96-B667-CD15A4764A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93080" y="442641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1" name="Freeform 125">
              <a:extLst>
                <a:ext uri="{FF2B5EF4-FFF2-40B4-BE49-F238E27FC236}">
                  <a16:creationId xmlns:a16="http://schemas.microsoft.com/office/drawing/2014/main" id="{262C581B-C8D0-4884-8F4F-5A1E952D97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9094" y="454107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2" name="Freeform 126">
              <a:extLst>
                <a:ext uri="{FF2B5EF4-FFF2-40B4-BE49-F238E27FC236}">
                  <a16:creationId xmlns:a16="http://schemas.microsoft.com/office/drawing/2014/main" id="{4F116EC9-6317-4526-9389-77E4C94F3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5906" y="443338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3" name="Freeform 127">
              <a:extLst>
                <a:ext uri="{FF2B5EF4-FFF2-40B4-BE49-F238E27FC236}">
                  <a16:creationId xmlns:a16="http://schemas.microsoft.com/office/drawing/2014/main" id="{C23101D8-C0F0-4E39-8F48-B6DE6AE626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0690" y="44333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4" name="Freeform 128">
              <a:extLst>
                <a:ext uri="{FF2B5EF4-FFF2-40B4-BE49-F238E27FC236}">
                  <a16:creationId xmlns:a16="http://schemas.microsoft.com/office/drawing/2014/main" id="{492738F5-D36B-4DFF-9378-B7520F79A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7880" y="453227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5" name="Freeform 129">
              <a:extLst>
                <a:ext uri="{FF2B5EF4-FFF2-40B4-BE49-F238E27FC236}">
                  <a16:creationId xmlns:a16="http://schemas.microsoft.com/office/drawing/2014/main" id="{BEE1C579-EE31-4581-A7F2-75CAB449C1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5676" y="443665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6" name="Freeform 133">
              <a:extLst>
                <a:ext uri="{FF2B5EF4-FFF2-40B4-BE49-F238E27FC236}">
                  <a16:creationId xmlns:a16="http://schemas.microsoft.com/office/drawing/2014/main" id="{BAD41752-081E-4E72-9C53-DC5A95A90F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2492" y="444562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7" name="Freeform 136">
              <a:extLst>
                <a:ext uri="{FF2B5EF4-FFF2-40B4-BE49-F238E27FC236}">
                  <a16:creationId xmlns:a16="http://schemas.microsoft.com/office/drawing/2014/main" id="{1B876426-6534-43ED-A5D8-D6F59EDC61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498" y="449493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8" name="Freeform 137">
              <a:extLst>
                <a:ext uri="{FF2B5EF4-FFF2-40B4-BE49-F238E27FC236}">
                  <a16:creationId xmlns:a16="http://schemas.microsoft.com/office/drawing/2014/main" id="{5D5432D5-FA94-47AB-8B6D-F187DA788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33708" y="446113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9" name="Freeform 138">
              <a:extLst>
                <a:ext uri="{FF2B5EF4-FFF2-40B4-BE49-F238E27FC236}">
                  <a16:creationId xmlns:a16="http://schemas.microsoft.com/office/drawing/2014/main" id="{76BB7EFC-8D35-48AC-8FA9-8007BAA73F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81151" y="446358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00" name="Freeform 140">
              <a:extLst>
                <a:ext uri="{FF2B5EF4-FFF2-40B4-BE49-F238E27FC236}">
                  <a16:creationId xmlns:a16="http://schemas.microsoft.com/office/drawing/2014/main" id="{BCF1488D-67CE-4DCF-A322-53F89A8AA4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60690" y="4473372"/>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01" name="Freeform 142">
              <a:extLst>
                <a:ext uri="{FF2B5EF4-FFF2-40B4-BE49-F238E27FC236}">
                  <a16:creationId xmlns:a16="http://schemas.microsoft.com/office/drawing/2014/main" id="{CC546D53-A79A-4647-ABB8-7C64C22BA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31251" y="450030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02" name="Freeform 125">
              <a:extLst>
                <a:ext uri="{FF2B5EF4-FFF2-40B4-BE49-F238E27FC236}">
                  <a16:creationId xmlns:a16="http://schemas.microsoft.com/office/drawing/2014/main" id="{8C01F53B-BEB9-468C-8A41-16F43875B4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93742" y="453408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03" name="Freeform 137">
              <a:extLst>
                <a:ext uri="{FF2B5EF4-FFF2-40B4-BE49-F238E27FC236}">
                  <a16:creationId xmlns:a16="http://schemas.microsoft.com/office/drawing/2014/main" id="{55918538-C88B-4BBF-8482-63EBA42434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21339" y="421864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0141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20" name="Rectangle 6219">
            <a:extLst>
              <a:ext uri="{FF2B5EF4-FFF2-40B4-BE49-F238E27FC236}">
                <a16:creationId xmlns:a16="http://schemas.microsoft.com/office/drawing/2014/main" id="{0B7ED827-06A5-4778-9BB3-74A28B33D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2" name="Rectangle 6221">
            <a:extLst>
              <a:ext uri="{FF2B5EF4-FFF2-40B4-BE49-F238E27FC236}">
                <a16:creationId xmlns:a16="http://schemas.microsoft.com/office/drawing/2014/main" id="{EBECA81C-4D92-4A79-B23F-C36986805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4" name="Rectangle 6223">
            <a:extLst>
              <a:ext uri="{FF2B5EF4-FFF2-40B4-BE49-F238E27FC236}">
                <a16:creationId xmlns:a16="http://schemas.microsoft.com/office/drawing/2014/main" id="{8B7460A4-2B8D-4636-AC17-9E915EEB2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883545"/>
            <a:ext cx="7783092" cy="5102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1DEDBF-A320-EE87-372E-E419AEA58CCB}"/>
              </a:ext>
            </a:extLst>
          </p:cNvPr>
          <p:cNvSpPr>
            <a:spLocks noGrp="1"/>
          </p:cNvSpPr>
          <p:nvPr>
            <p:ph type="title"/>
          </p:nvPr>
        </p:nvSpPr>
        <p:spPr>
          <a:xfrm>
            <a:off x="1570022" y="1371600"/>
            <a:ext cx="6581463" cy="1045356"/>
          </a:xfrm>
        </p:spPr>
        <p:txBody>
          <a:bodyPr anchor="t">
            <a:normAutofit/>
          </a:bodyPr>
          <a:lstStyle/>
          <a:p>
            <a:r>
              <a:rPr lang="en-US" dirty="0"/>
              <a:t>Practical Habits</a:t>
            </a:r>
          </a:p>
        </p:txBody>
      </p:sp>
      <p:graphicFrame>
        <p:nvGraphicFramePr>
          <p:cNvPr id="6301" name="Content Placeholder 2">
            <a:extLst>
              <a:ext uri="{FF2B5EF4-FFF2-40B4-BE49-F238E27FC236}">
                <a16:creationId xmlns:a16="http://schemas.microsoft.com/office/drawing/2014/main" id="{A515ECE9-612A-5ABE-F699-4022DA95B0B6}"/>
              </a:ext>
            </a:extLst>
          </p:cNvPr>
          <p:cNvGraphicFramePr>
            <a:graphicFrameLocks noGrp="1"/>
          </p:cNvGraphicFramePr>
          <p:nvPr>
            <p:ph idx="1"/>
          </p:nvPr>
        </p:nvGraphicFramePr>
        <p:xfrm>
          <a:off x="1790700" y="2090058"/>
          <a:ext cx="6360785" cy="3456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226" name="Group 6225">
            <a:extLst>
              <a:ext uri="{FF2B5EF4-FFF2-40B4-BE49-F238E27FC236}">
                <a16:creationId xmlns:a16="http://schemas.microsoft.com/office/drawing/2014/main" id="{600E745A-480F-491D-9241-B8456A4CB9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84723" y="-37765"/>
            <a:ext cx="2031548" cy="6920499"/>
            <a:chOff x="9484723" y="-37765"/>
            <a:chExt cx="2031548" cy="6920499"/>
          </a:xfrm>
        </p:grpSpPr>
        <p:sp>
          <p:nvSpPr>
            <p:cNvPr id="6227" name="Freeform 43">
              <a:extLst>
                <a:ext uri="{FF2B5EF4-FFF2-40B4-BE49-F238E27FC236}">
                  <a16:creationId xmlns:a16="http://schemas.microsoft.com/office/drawing/2014/main" id="{5CDF077C-FCBC-4DCD-97D7-FA3CBDA4E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954" y="631962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28" name="Freeform 51">
              <a:extLst>
                <a:ext uri="{FF2B5EF4-FFF2-40B4-BE49-F238E27FC236}">
                  <a16:creationId xmlns:a16="http://schemas.microsoft.com/office/drawing/2014/main" id="{F8407DD0-FE6F-4B54-8F51-A5C9F01C3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9923" y="647403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29" name="Freeform 52">
              <a:extLst>
                <a:ext uri="{FF2B5EF4-FFF2-40B4-BE49-F238E27FC236}">
                  <a16:creationId xmlns:a16="http://schemas.microsoft.com/office/drawing/2014/main" id="{2EF9CB74-080B-456A-AF99-1F2E39426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928" y="590960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30" name="Freeform 53">
              <a:extLst>
                <a:ext uri="{FF2B5EF4-FFF2-40B4-BE49-F238E27FC236}">
                  <a16:creationId xmlns:a16="http://schemas.microsoft.com/office/drawing/2014/main" id="{B5B2FF09-14DB-4187-B87D-FEEC6B9AE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8009" y="671281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31" name="Freeform 54">
              <a:extLst>
                <a:ext uri="{FF2B5EF4-FFF2-40B4-BE49-F238E27FC236}">
                  <a16:creationId xmlns:a16="http://schemas.microsoft.com/office/drawing/2014/main" id="{DAAA2100-4A9E-458F-B899-F00953C353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3856" y="607323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32" name="Freeform 78">
              <a:extLst>
                <a:ext uri="{FF2B5EF4-FFF2-40B4-BE49-F238E27FC236}">
                  <a16:creationId xmlns:a16="http://schemas.microsoft.com/office/drawing/2014/main" id="{35A102A5-234C-4661-9A27-65BA104A91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234" y="618004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33" name="Freeform 79">
              <a:extLst>
                <a:ext uri="{FF2B5EF4-FFF2-40B4-BE49-F238E27FC236}">
                  <a16:creationId xmlns:a16="http://schemas.microsoft.com/office/drawing/2014/main" id="{DF30E605-870B-4F23-B30C-63A803EEDA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6" y="641109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34" name="Freeform 80">
              <a:extLst>
                <a:ext uri="{FF2B5EF4-FFF2-40B4-BE49-F238E27FC236}">
                  <a16:creationId xmlns:a16="http://schemas.microsoft.com/office/drawing/2014/main" id="{5B620F97-53D4-4871-A219-7BE759CEBC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1265" y="664888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35" name="Freeform 84">
              <a:extLst>
                <a:ext uri="{FF2B5EF4-FFF2-40B4-BE49-F238E27FC236}">
                  <a16:creationId xmlns:a16="http://schemas.microsoft.com/office/drawing/2014/main" id="{1248268B-DBDD-435B-9FC4-F1AB803D9F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724" y="597546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36" name="Freeform 106">
              <a:extLst>
                <a:ext uri="{FF2B5EF4-FFF2-40B4-BE49-F238E27FC236}">
                  <a16:creationId xmlns:a16="http://schemas.microsoft.com/office/drawing/2014/main" id="{BE84F767-E660-4CF8-8148-737D4263DB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41392" y="610783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37" name="Freeform 108">
              <a:extLst>
                <a:ext uri="{FF2B5EF4-FFF2-40B4-BE49-F238E27FC236}">
                  <a16:creationId xmlns:a16="http://schemas.microsoft.com/office/drawing/2014/main" id="{ABC92BA6-13B6-4A73-A1D6-8694F94A28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9063" y="6657917"/>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38" name="Freeform 110">
              <a:extLst>
                <a:ext uri="{FF2B5EF4-FFF2-40B4-BE49-F238E27FC236}">
                  <a16:creationId xmlns:a16="http://schemas.microsoft.com/office/drawing/2014/main" id="{C5D6DB5B-1AE1-42B9-BDBB-F1028A870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9116" y="585999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39" name="Freeform 112">
              <a:extLst>
                <a:ext uri="{FF2B5EF4-FFF2-40B4-BE49-F238E27FC236}">
                  <a16:creationId xmlns:a16="http://schemas.microsoft.com/office/drawing/2014/main" id="{357EC42A-F366-4308-AA1C-6E00D6711F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29818" y="636908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40" name="Freeform 130">
              <a:extLst>
                <a:ext uri="{FF2B5EF4-FFF2-40B4-BE49-F238E27FC236}">
                  <a16:creationId xmlns:a16="http://schemas.microsoft.com/office/drawing/2014/main" id="{401010FF-1613-47E6-A1D2-FA567E6713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74193" y="604518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41" name="Freeform 131">
              <a:extLst>
                <a:ext uri="{FF2B5EF4-FFF2-40B4-BE49-F238E27FC236}">
                  <a16:creationId xmlns:a16="http://schemas.microsoft.com/office/drawing/2014/main" id="{A1056807-6C09-4E59-9D21-C392E3B8CE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87867"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42" name="Freeform 135">
              <a:extLst>
                <a:ext uri="{FF2B5EF4-FFF2-40B4-BE49-F238E27FC236}">
                  <a16:creationId xmlns:a16="http://schemas.microsoft.com/office/drawing/2014/main" id="{B50C3EF0-29C3-42E9-9229-28BB451E3E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75206"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43" name="Freeform 141">
              <a:extLst>
                <a:ext uri="{FF2B5EF4-FFF2-40B4-BE49-F238E27FC236}">
                  <a16:creationId xmlns:a16="http://schemas.microsoft.com/office/drawing/2014/main" id="{26AB3EF2-FFFE-409A-9DF7-634F1DCB39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48916" y="664316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44" name="Freeform 10">
              <a:extLst>
                <a:ext uri="{FF2B5EF4-FFF2-40B4-BE49-F238E27FC236}">
                  <a16:creationId xmlns:a16="http://schemas.microsoft.com/office/drawing/2014/main" id="{6E24A9DE-015B-4D82-B6EC-726E263A5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0719" y="5855932"/>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45" name="Freeform 15">
              <a:extLst>
                <a:ext uri="{FF2B5EF4-FFF2-40B4-BE49-F238E27FC236}">
                  <a16:creationId xmlns:a16="http://schemas.microsoft.com/office/drawing/2014/main" id="{80A9F317-9644-483B-B66B-C588197FFA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4649" y="637012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46" name="Freeform 18">
              <a:extLst>
                <a:ext uri="{FF2B5EF4-FFF2-40B4-BE49-F238E27FC236}">
                  <a16:creationId xmlns:a16="http://schemas.microsoft.com/office/drawing/2014/main" id="{E9BAE6DC-DAEB-4F56-9031-8AE62A3F33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64242" y="610095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47" name="Freeform 22">
              <a:extLst>
                <a:ext uri="{FF2B5EF4-FFF2-40B4-BE49-F238E27FC236}">
                  <a16:creationId xmlns:a16="http://schemas.microsoft.com/office/drawing/2014/main" id="{852FD12A-09F0-4A4B-92C6-6301727AD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67523" y="6757633"/>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48" name="Freeform 23">
              <a:extLst>
                <a:ext uri="{FF2B5EF4-FFF2-40B4-BE49-F238E27FC236}">
                  <a16:creationId xmlns:a16="http://schemas.microsoft.com/office/drawing/2014/main" id="{A82794BA-AD57-4DC6-A2C9-F837C3A296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45770" y="661509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49" name="Freeform 43">
              <a:extLst>
                <a:ext uri="{FF2B5EF4-FFF2-40B4-BE49-F238E27FC236}">
                  <a16:creationId xmlns:a16="http://schemas.microsoft.com/office/drawing/2014/main" id="{40740727-B2FE-420C-B281-66AAE814B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99796" y="656430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50" name="Freeform 51">
              <a:extLst>
                <a:ext uri="{FF2B5EF4-FFF2-40B4-BE49-F238E27FC236}">
                  <a16:creationId xmlns:a16="http://schemas.microsoft.com/office/drawing/2014/main" id="{2E6ED706-36A1-4CD1-A4DC-F910FF5A6E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72765" y="6718721"/>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51" name="Freeform 52">
              <a:extLst>
                <a:ext uri="{FF2B5EF4-FFF2-40B4-BE49-F238E27FC236}">
                  <a16:creationId xmlns:a16="http://schemas.microsoft.com/office/drawing/2014/main" id="{6FFB562A-F6AA-4981-ADA1-A42BCA3594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69770" y="6154290"/>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52" name="Freeform 54">
              <a:extLst>
                <a:ext uri="{FF2B5EF4-FFF2-40B4-BE49-F238E27FC236}">
                  <a16:creationId xmlns:a16="http://schemas.microsoft.com/office/drawing/2014/main" id="{5DB688C1-7FDF-416B-A3FA-E3AAC7F122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46698" y="631791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53" name="Freeform 59">
              <a:extLst>
                <a:ext uri="{FF2B5EF4-FFF2-40B4-BE49-F238E27FC236}">
                  <a16:creationId xmlns:a16="http://schemas.microsoft.com/office/drawing/2014/main" id="{5AFFA7DD-CB9A-4B19-A0F6-4DF53254DC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97403" y="590883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54" name="Freeform 78">
              <a:extLst>
                <a:ext uri="{FF2B5EF4-FFF2-40B4-BE49-F238E27FC236}">
                  <a16:creationId xmlns:a16="http://schemas.microsoft.com/office/drawing/2014/main" id="{9012B69D-70E5-42A9-BF69-CE24ED3F1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07076" y="642473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55" name="Freeform 79">
              <a:extLst>
                <a:ext uri="{FF2B5EF4-FFF2-40B4-BE49-F238E27FC236}">
                  <a16:creationId xmlns:a16="http://schemas.microsoft.com/office/drawing/2014/main" id="{EECEE66B-9286-4C9F-8DFD-844AD914CA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19448" y="665577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56" name="Freeform 84">
              <a:extLst>
                <a:ext uri="{FF2B5EF4-FFF2-40B4-BE49-F238E27FC236}">
                  <a16:creationId xmlns:a16="http://schemas.microsoft.com/office/drawing/2014/main" id="{476325B0-FAF7-4410-8E65-079CBE8C99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88566" y="622014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57" name="Freeform 86">
              <a:extLst>
                <a:ext uri="{FF2B5EF4-FFF2-40B4-BE49-F238E27FC236}">
                  <a16:creationId xmlns:a16="http://schemas.microsoft.com/office/drawing/2014/main" id="{E52FD192-9B05-4D6F-9B38-6915D1B3E5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98714" y="596917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58" name="Freeform 106">
              <a:extLst>
                <a:ext uri="{FF2B5EF4-FFF2-40B4-BE49-F238E27FC236}">
                  <a16:creationId xmlns:a16="http://schemas.microsoft.com/office/drawing/2014/main" id="{1B9C489B-3BB6-4EA7-9421-917E2C484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5659" y="635220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59" name="Freeform 110">
              <a:extLst>
                <a:ext uri="{FF2B5EF4-FFF2-40B4-BE49-F238E27FC236}">
                  <a16:creationId xmlns:a16="http://schemas.microsoft.com/office/drawing/2014/main" id="{A5597A38-5C37-449D-A6B9-B7313A4BCF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24670" y="606874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60" name="Freeform 112">
              <a:extLst>
                <a:ext uri="{FF2B5EF4-FFF2-40B4-BE49-F238E27FC236}">
                  <a16:creationId xmlns:a16="http://schemas.microsoft.com/office/drawing/2014/main" id="{4E894A51-B4CA-44AE-ADA2-919055FCD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59123" y="663858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61" name="Freeform 8">
              <a:extLst>
                <a:ext uri="{FF2B5EF4-FFF2-40B4-BE49-F238E27FC236}">
                  <a16:creationId xmlns:a16="http://schemas.microsoft.com/office/drawing/2014/main" id="{23A0E403-FEAB-42CA-9711-791738C599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26186" y="58747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62" name="Freeform 43">
              <a:extLst>
                <a:ext uri="{FF2B5EF4-FFF2-40B4-BE49-F238E27FC236}">
                  <a16:creationId xmlns:a16="http://schemas.microsoft.com/office/drawing/2014/main" id="{15252FDE-8E7F-4F71-B0E4-3C23A94DDE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3142" y="446468"/>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63" name="Freeform 51">
              <a:extLst>
                <a:ext uri="{FF2B5EF4-FFF2-40B4-BE49-F238E27FC236}">
                  <a16:creationId xmlns:a16="http://schemas.microsoft.com/office/drawing/2014/main" id="{5D0DF9D7-869D-4081-A481-B84414F8D1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6111" y="60088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64" name="Freeform 52">
              <a:extLst>
                <a:ext uri="{FF2B5EF4-FFF2-40B4-BE49-F238E27FC236}">
                  <a16:creationId xmlns:a16="http://schemas.microsoft.com/office/drawing/2014/main" id="{EB3626B8-D58F-4294-884A-C5D6345F99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3116" y="3645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65" name="Freeform 53">
              <a:extLst>
                <a:ext uri="{FF2B5EF4-FFF2-40B4-BE49-F238E27FC236}">
                  <a16:creationId xmlns:a16="http://schemas.microsoft.com/office/drawing/2014/main" id="{3E9AE0A2-AD1E-48FC-B893-E6C54288A1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4197" y="839657"/>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66" name="Freeform 54">
              <a:extLst>
                <a:ext uri="{FF2B5EF4-FFF2-40B4-BE49-F238E27FC236}">
                  <a16:creationId xmlns:a16="http://schemas.microsoft.com/office/drawing/2014/main" id="{AEC3C2D7-402D-43F2-974E-3AD1CA368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0044" y="20008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67" name="Freeform 78">
              <a:extLst>
                <a:ext uri="{FF2B5EF4-FFF2-40B4-BE49-F238E27FC236}">
                  <a16:creationId xmlns:a16="http://schemas.microsoft.com/office/drawing/2014/main" id="{F0DB5415-1628-4222-99AE-03A79ABE3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0422" y="30689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68" name="Freeform 79">
              <a:extLst>
                <a:ext uri="{FF2B5EF4-FFF2-40B4-BE49-F238E27FC236}">
                  <a16:creationId xmlns:a16="http://schemas.microsoft.com/office/drawing/2014/main" id="{900B5950-5F06-4FD4-889D-32D892813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794" y="53794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69" name="Freeform 80">
              <a:extLst>
                <a:ext uri="{FF2B5EF4-FFF2-40B4-BE49-F238E27FC236}">
                  <a16:creationId xmlns:a16="http://schemas.microsoft.com/office/drawing/2014/main" id="{E19F41AD-1AFF-4BAA-BD0C-F6EF836854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7453" y="69804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70" name="Freeform 84">
              <a:extLst>
                <a:ext uri="{FF2B5EF4-FFF2-40B4-BE49-F238E27FC236}">
                  <a16:creationId xmlns:a16="http://schemas.microsoft.com/office/drawing/2014/main" id="{81AFDDB9-413F-41B7-93BF-108C8BE48C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1912" y="10231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71" name="Freeform 106">
              <a:extLst>
                <a:ext uri="{FF2B5EF4-FFF2-40B4-BE49-F238E27FC236}">
                  <a16:creationId xmlns:a16="http://schemas.microsoft.com/office/drawing/2014/main" id="{50176B68-8215-4FBF-8B0C-7060FECF1B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27580"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72" name="Freeform 108">
              <a:extLst>
                <a:ext uri="{FF2B5EF4-FFF2-40B4-BE49-F238E27FC236}">
                  <a16:creationId xmlns:a16="http://schemas.microsoft.com/office/drawing/2014/main" id="{BC3AD48F-0428-4888-8119-99FE4441E8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25251" y="78476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73" name="Freeform 110">
              <a:extLst>
                <a:ext uri="{FF2B5EF4-FFF2-40B4-BE49-F238E27FC236}">
                  <a16:creationId xmlns:a16="http://schemas.microsoft.com/office/drawing/2014/main" id="{C64C78F1-53FA-438A-9C28-669AE7EF04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5304"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74" name="Freeform 112">
              <a:extLst>
                <a:ext uri="{FF2B5EF4-FFF2-40B4-BE49-F238E27FC236}">
                  <a16:creationId xmlns:a16="http://schemas.microsoft.com/office/drawing/2014/main" id="{2E40D5B6-EC22-4A99-B6FD-5FED92721C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6006" y="49593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75" name="Freeform 130">
              <a:extLst>
                <a:ext uri="{FF2B5EF4-FFF2-40B4-BE49-F238E27FC236}">
                  <a16:creationId xmlns:a16="http://schemas.microsoft.com/office/drawing/2014/main" id="{93CA0E1C-732A-4AEC-A144-E8A06FF47B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0237" y="887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76" name="Freeform 131">
              <a:extLst>
                <a:ext uri="{FF2B5EF4-FFF2-40B4-BE49-F238E27FC236}">
                  <a16:creationId xmlns:a16="http://schemas.microsoft.com/office/drawing/2014/main" id="{32683CA7-AF89-4BDF-B446-9C68F06F2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74055" y="6437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77" name="Freeform 135">
              <a:extLst>
                <a:ext uri="{FF2B5EF4-FFF2-40B4-BE49-F238E27FC236}">
                  <a16:creationId xmlns:a16="http://schemas.microsoft.com/office/drawing/2014/main" id="{914ED512-B217-4BA8-A0A9-F4EB39A6A1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1394" y="4140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78" name="Freeform 141">
              <a:extLst>
                <a:ext uri="{FF2B5EF4-FFF2-40B4-BE49-F238E27FC236}">
                  <a16:creationId xmlns:a16="http://schemas.microsoft.com/office/drawing/2014/main" id="{44BF35CF-DE2F-4D7C-B703-15B7833B2A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9744" y="816662"/>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79" name="Freeform 10">
              <a:extLst>
                <a:ext uri="{FF2B5EF4-FFF2-40B4-BE49-F238E27FC236}">
                  <a16:creationId xmlns:a16="http://schemas.microsoft.com/office/drawing/2014/main" id="{F933CABA-2F49-4AE6-A87C-F9040DED7F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46802"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80" name="Freeform 15">
              <a:extLst>
                <a:ext uri="{FF2B5EF4-FFF2-40B4-BE49-F238E27FC236}">
                  <a16:creationId xmlns:a16="http://schemas.microsoft.com/office/drawing/2014/main" id="{5857909E-1974-4140-B40C-DFF5978125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50732"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81" name="Freeform 18">
              <a:extLst>
                <a:ext uri="{FF2B5EF4-FFF2-40B4-BE49-F238E27FC236}">
                  <a16:creationId xmlns:a16="http://schemas.microsoft.com/office/drawing/2014/main" id="{5D07D1FB-2240-42B1-BA7A-2FDEF5CAF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54146"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82" name="Freeform 22">
              <a:extLst>
                <a:ext uri="{FF2B5EF4-FFF2-40B4-BE49-F238E27FC236}">
                  <a16:creationId xmlns:a16="http://schemas.microsoft.com/office/drawing/2014/main" id="{A2EE5B90-5282-435E-A11C-5350E023FB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5976" y="831518"/>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83" name="Freeform 23">
              <a:extLst>
                <a:ext uri="{FF2B5EF4-FFF2-40B4-BE49-F238E27FC236}">
                  <a16:creationId xmlns:a16="http://schemas.microsoft.com/office/drawing/2014/main" id="{BF1B6CE4-290D-4411-8CF7-2AF2FA6DFB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11853"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84" name="Freeform 30">
              <a:extLst>
                <a:ext uri="{FF2B5EF4-FFF2-40B4-BE49-F238E27FC236}">
                  <a16:creationId xmlns:a16="http://schemas.microsoft.com/office/drawing/2014/main" id="{4DA79AF5-0968-4050-A9CC-0C9D63CF5F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51887"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85" name="Freeform 43">
              <a:extLst>
                <a:ext uri="{FF2B5EF4-FFF2-40B4-BE49-F238E27FC236}">
                  <a16:creationId xmlns:a16="http://schemas.microsoft.com/office/drawing/2014/main" id="{8359FC94-D77F-43EE-B561-A4AD990B9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65879"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86" name="Freeform 51">
              <a:extLst>
                <a:ext uri="{FF2B5EF4-FFF2-40B4-BE49-F238E27FC236}">
                  <a16:creationId xmlns:a16="http://schemas.microsoft.com/office/drawing/2014/main" id="{E3F8C8E1-991B-41DA-BDFB-6B5F0E726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38848" y="890462"/>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87" name="Freeform 52">
              <a:extLst>
                <a:ext uri="{FF2B5EF4-FFF2-40B4-BE49-F238E27FC236}">
                  <a16:creationId xmlns:a16="http://schemas.microsoft.com/office/drawing/2014/main" id="{FA9CF749-A1FB-4BDD-9F3C-F7A3C40EE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35853" y="32603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88" name="Freeform 54">
              <a:extLst>
                <a:ext uri="{FF2B5EF4-FFF2-40B4-BE49-F238E27FC236}">
                  <a16:creationId xmlns:a16="http://schemas.microsoft.com/office/drawing/2014/main" id="{F6BC055F-DB23-4077-9083-3E477EA91D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12781"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89" name="Freeform 59">
              <a:extLst>
                <a:ext uri="{FF2B5EF4-FFF2-40B4-BE49-F238E27FC236}">
                  <a16:creationId xmlns:a16="http://schemas.microsoft.com/office/drawing/2014/main" id="{9E79616D-FA98-482F-A0BE-D8B042BB8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16767" y="9460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90" name="Freeform 78">
              <a:extLst>
                <a:ext uri="{FF2B5EF4-FFF2-40B4-BE49-F238E27FC236}">
                  <a16:creationId xmlns:a16="http://schemas.microsoft.com/office/drawing/2014/main" id="{E94323F7-149F-4956-BEE9-1761D651A3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73159"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91" name="Freeform 79">
              <a:extLst>
                <a:ext uri="{FF2B5EF4-FFF2-40B4-BE49-F238E27FC236}">
                  <a16:creationId xmlns:a16="http://schemas.microsoft.com/office/drawing/2014/main" id="{D44BFE09-8F5C-407D-AC49-77A1057B1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85531" y="82751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92" name="Freeform 84">
              <a:extLst>
                <a:ext uri="{FF2B5EF4-FFF2-40B4-BE49-F238E27FC236}">
                  <a16:creationId xmlns:a16="http://schemas.microsoft.com/office/drawing/2014/main" id="{8E905BEA-A6A1-4742-9C36-E60D21994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54649"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93" name="Freeform 86">
              <a:extLst>
                <a:ext uri="{FF2B5EF4-FFF2-40B4-BE49-F238E27FC236}">
                  <a16:creationId xmlns:a16="http://schemas.microsoft.com/office/drawing/2014/main" id="{94D27BB9-4387-46C4-8954-1975C0E657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64618" y="4587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94" name="Freeform 106">
              <a:extLst>
                <a:ext uri="{FF2B5EF4-FFF2-40B4-BE49-F238E27FC236}">
                  <a16:creationId xmlns:a16="http://schemas.microsoft.com/office/drawing/2014/main" id="{F8F7797C-C9E4-4550-A4D7-B67C11552E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00317"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95" name="Freeform 110">
              <a:extLst>
                <a:ext uri="{FF2B5EF4-FFF2-40B4-BE49-F238E27FC236}">
                  <a16:creationId xmlns:a16="http://schemas.microsoft.com/office/drawing/2014/main" id="{FB97CF69-925A-4B93-A8C0-02D46F3DF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8041"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96" name="Freeform 112">
              <a:extLst>
                <a:ext uri="{FF2B5EF4-FFF2-40B4-BE49-F238E27FC236}">
                  <a16:creationId xmlns:a16="http://schemas.microsoft.com/office/drawing/2014/main" id="{8BC88327-72BA-484F-B99B-7810D59498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88743" y="78550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97" name="Freeform 8">
              <a:extLst>
                <a:ext uri="{FF2B5EF4-FFF2-40B4-BE49-F238E27FC236}">
                  <a16:creationId xmlns:a16="http://schemas.microsoft.com/office/drawing/2014/main" id="{36737585-496C-44B3-8943-00073B255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90433"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146" name="Picture 2" descr="Professional and Skilled Worker Program | MakeHomeCanada">
            <a:extLst>
              <a:ext uri="{FF2B5EF4-FFF2-40B4-BE49-F238E27FC236}">
                <a16:creationId xmlns:a16="http://schemas.microsoft.com/office/drawing/2014/main" id="{B6EA3726-B46F-40A2-E064-A07D549A0B4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444" r="14341" b="-1"/>
          <a:stretch/>
        </p:blipFill>
        <p:spPr bwMode="auto">
          <a:xfrm>
            <a:off x="8849892" y="876300"/>
            <a:ext cx="3342107" cy="25563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Is the Prudent Person Rule? - SmartAsset">
            <a:extLst>
              <a:ext uri="{FF2B5EF4-FFF2-40B4-BE49-F238E27FC236}">
                <a16:creationId xmlns:a16="http://schemas.microsoft.com/office/drawing/2014/main" id="{AB31B539-A582-E065-AD8A-49B0EB34BBB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467" r="13629" b="4"/>
          <a:stretch/>
        </p:blipFill>
        <p:spPr bwMode="auto">
          <a:xfrm>
            <a:off x="8849892" y="3432519"/>
            <a:ext cx="3342107" cy="255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31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CF00-A7D1-6FE0-607E-DDC272ED22F1}"/>
              </a:ext>
            </a:extLst>
          </p:cNvPr>
          <p:cNvSpPr>
            <a:spLocks noGrp="1"/>
          </p:cNvSpPr>
          <p:nvPr>
            <p:ph type="title"/>
          </p:nvPr>
        </p:nvSpPr>
        <p:spPr>
          <a:xfrm>
            <a:off x="2895600" y="764373"/>
            <a:ext cx="8610600" cy="1293028"/>
          </a:xfrm>
        </p:spPr>
        <p:txBody>
          <a:bodyPr>
            <a:normAutofit/>
          </a:bodyPr>
          <a:lstStyle/>
          <a:p>
            <a:r>
              <a:rPr lang="en-US" dirty="0"/>
              <a:t>Speculative Habits</a:t>
            </a:r>
          </a:p>
        </p:txBody>
      </p:sp>
      <p:graphicFrame>
        <p:nvGraphicFramePr>
          <p:cNvPr id="5" name="Content Placeholder 2">
            <a:extLst>
              <a:ext uri="{FF2B5EF4-FFF2-40B4-BE49-F238E27FC236}">
                <a16:creationId xmlns:a16="http://schemas.microsoft.com/office/drawing/2014/main" id="{2EA011AA-B140-7B25-98A6-45CCB10A6CAF}"/>
              </a:ext>
            </a:extLst>
          </p:cNvPr>
          <p:cNvGraphicFramePr>
            <a:graphicFrameLocks noGrp="1"/>
          </p:cNvGraphicFramePr>
          <p:nvPr>
            <p:ph idx="1"/>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3238829"/>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{08FBE243-476E-2C49-A15B-C658A8889B1B}tf16401369</Template>
  <TotalTime>12939</TotalTime>
  <Words>1694</Words>
  <Application>Microsoft Macintosh PowerPoint</Application>
  <PresentationFormat>Widescreen</PresentationFormat>
  <Paragraphs>75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Adobe Garamond Pro</vt:lpstr>
      <vt:lpstr>Arial</vt:lpstr>
      <vt:lpstr>Avenir Next LT Pro</vt:lpstr>
      <vt:lpstr>Calibri</vt:lpstr>
      <vt:lpstr>Modern Love</vt:lpstr>
      <vt:lpstr>Times New Roman</vt:lpstr>
      <vt:lpstr>BohemianVTI</vt:lpstr>
      <vt:lpstr>Catholic Habits of Mind</vt:lpstr>
      <vt:lpstr>Meeting Objectives</vt:lpstr>
      <vt:lpstr>Specific Objectives</vt:lpstr>
      <vt:lpstr>Application of Knowledge</vt:lpstr>
      <vt:lpstr>Virtues are necessary to attain Heaven</vt:lpstr>
      <vt:lpstr>Secular Habits of Mind Program</vt:lpstr>
      <vt:lpstr>Cognitive habits</vt:lpstr>
      <vt:lpstr>Practical Habits</vt:lpstr>
      <vt:lpstr>Speculative Habits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Habits of Mind</dc:title>
  <dc:creator>Denise Donohue</dc:creator>
  <cp:lastModifiedBy>Denise Donohue</cp:lastModifiedBy>
  <cp:revision>15</cp:revision>
  <cp:lastPrinted>2023-04-04T17:36:00Z</cp:lastPrinted>
  <dcterms:created xsi:type="dcterms:W3CDTF">2023-03-27T18:30:22Z</dcterms:created>
  <dcterms:modified xsi:type="dcterms:W3CDTF">2023-05-02T17:47:56Z</dcterms:modified>
</cp:coreProperties>
</file>