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 id="2147483775" r:id="rId2"/>
  </p:sldMasterIdLst>
  <p:notesMasterIdLst>
    <p:notesMasterId r:id="rId16"/>
  </p:notesMasterIdLst>
  <p:sldIdLst>
    <p:sldId id="256" r:id="rId3"/>
    <p:sldId id="260" r:id="rId4"/>
    <p:sldId id="267" r:id="rId5"/>
    <p:sldId id="268" r:id="rId6"/>
    <p:sldId id="393" r:id="rId7"/>
    <p:sldId id="261" r:id="rId8"/>
    <p:sldId id="399" r:id="rId9"/>
    <p:sldId id="405" r:id="rId10"/>
    <p:sldId id="403" r:id="rId11"/>
    <p:sldId id="404" r:id="rId12"/>
    <p:sldId id="407" r:id="rId13"/>
    <p:sldId id="406" r:id="rId14"/>
    <p:sldId id="40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257D1-BEC5-4006-9E27-DC0A1A28EF4E}"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D98F25CD-C502-40D6-BE53-66C57252EB7C}">
      <dgm:prSet/>
      <dgm:spPr/>
      <dgm:t>
        <a:bodyPr/>
        <a:lstStyle/>
        <a:p>
          <a:r>
            <a:rPr lang="en-US" b="0" i="0" baseline="0"/>
            <a:t>what are </a:t>
          </a:r>
          <a:r>
            <a:rPr lang="en-US" b="1" i="0" baseline="0"/>
            <a:t>essences</a:t>
          </a:r>
          <a:r>
            <a:rPr lang="en-US" b="0" i="0" baseline="0"/>
            <a:t> of things</a:t>
          </a:r>
          <a:endParaRPr lang="en-US"/>
        </a:p>
      </dgm:t>
    </dgm:pt>
    <dgm:pt modelId="{FBD96624-E682-4FC9-B406-C1814D69B8F5}" type="parTrans" cxnId="{ACA3A4A8-E4BD-40FA-B2B2-F05A1E2BD5F3}">
      <dgm:prSet/>
      <dgm:spPr/>
      <dgm:t>
        <a:bodyPr/>
        <a:lstStyle/>
        <a:p>
          <a:endParaRPr lang="en-US"/>
        </a:p>
      </dgm:t>
    </dgm:pt>
    <dgm:pt modelId="{503A1188-2F27-4BEC-9FAA-F4D820FF5916}" type="sibTrans" cxnId="{ACA3A4A8-E4BD-40FA-B2B2-F05A1E2BD5F3}">
      <dgm:prSet/>
      <dgm:spPr/>
      <dgm:t>
        <a:bodyPr/>
        <a:lstStyle/>
        <a:p>
          <a:endParaRPr lang="en-US"/>
        </a:p>
      </dgm:t>
    </dgm:pt>
    <dgm:pt modelId="{D9884518-03B8-448A-96D0-56526F3CE3D0}">
      <dgm:prSet/>
      <dgm:spPr/>
      <dgm:t>
        <a:bodyPr/>
        <a:lstStyle/>
        <a:p>
          <a:r>
            <a:rPr lang="en-US" b="0" i="0" baseline="0"/>
            <a:t>how </a:t>
          </a:r>
          <a:r>
            <a:rPr lang="en-US" b="1" i="0" baseline="0"/>
            <a:t>ideas relate </a:t>
          </a:r>
          <a:r>
            <a:rPr lang="en-US" b="0" i="0" baseline="0"/>
            <a:t>to each other</a:t>
          </a:r>
          <a:endParaRPr lang="en-US"/>
        </a:p>
      </dgm:t>
    </dgm:pt>
    <dgm:pt modelId="{0495404C-2F8B-4E08-A371-1737EDC66A7D}" type="parTrans" cxnId="{A25351FC-0352-4D7F-A8B5-2B4916A94C98}">
      <dgm:prSet/>
      <dgm:spPr/>
      <dgm:t>
        <a:bodyPr/>
        <a:lstStyle/>
        <a:p>
          <a:endParaRPr lang="en-US"/>
        </a:p>
      </dgm:t>
    </dgm:pt>
    <dgm:pt modelId="{A37A50BB-B711-4345-872B-74C11DD6D77F}" type="sibTrans" cxnId="{A25351FC-0352-4D7F-A8B5-2B4916A94C98}">
      <dgm:prSet/>
      <dgm:spPr/>
      <dgm:t>
        <a:bodyPr/>
        <a:lstStyle/>
        <a:p>
          <a:endParaRPr lang="en-US"/>
        </a:p>
      </dgm:t>
    </dgm:pt>
    <dgm:pt modelId="{57D7FCA0-2429-4135-99CB-603C941BAC70}">
      <dgm:prSet/>
      <dgm:spPr/>
      <dgm:t>
        <a:bodyPr/>
        <a:lstStyle/>
        <a:p>
          <a:r>
            <a:rPr lang="en-US" b="0" i="0" baseline="0"/>
            <a:t>how </a:t>
          </a:r>
          <a:r>
            <a:rPr lang="en-US" b="1" i="0" baseline="0"/>
            <a:t>ideas can be organized</a:t>
          </a:r>
          <a:endParaRPr lang="en-US"/>
        </a:p>
      </dgm:t>
    </dgm:pt>
    <dgm:pt modelId="{B1880037-7493-4B13-9ED7-E06FD2FCAD0D}" type="parTrans" cxnId="{65636D6A-98FD-47DA-A7AC-6ADFF46C7EDD}">
      <dgm:prSet/>
      <dgm:spPr/>
      <dgm:t>
        <a:bodyPr/>
        <a:lstStyle/>
        <a:p>
          <a:endParaRPr lang="en-US"/>
        </a:p>
      </dgm:t>
    </dgm:pt>
    <dgm:pt modelId="{C4BE5DB0-1F64-4384-94E8-8DAF2C72287D}" type="sibTrans" cxnId="{65636D6A-98FD-47DA-A7AC-6ADFF46C7EDD}">
      <dgm:prSet/>
      <dgm:spPr/>
      <dgm:t>
        <a:bodyPr/>
        <a:lstStyle/>
        <a:p>
          <a:endParaRPr lang="en-US"/>
        </a:p>
      </dgm:t>
    </dgm:pt>
    <dgm:pt modelId="{50985DA3-82FA-4EEC-B69F-8D2CD4974FBB}">
      <dgm:prSet/>
      <dgm:spPr/>
      <dgm:t>
        <a:bodyPr/>
        <a:lstStyle/>
        <a:p>
          <a:r>
            <a:rPr lang="en-US" b="1" i="0" baseline="0"/>
            <a:t>branches of knowledge</a:t>
          </a:r>
          <a:endParaRPr lang="en-US"/>
        </a:p>
      </dgm:t>
    </dgm:pt>
    <dgm:pt modelId="{B90057ED-8D33-49FD-8398-C03EC9B9788F}" type="parTrans" cxnId="{7F5A15AC-8AE3-4131-B6A2-FAC16B4D8A1D}">
      <dgm:prSet/>
      <dgm:spPr/>
      <dgm:t>
        <a:bodyPr/>
        <a:lstStyle/>
        <a:p>
          <a:endParaRPr lang="en-US"/>
        </a:p>
      </dgm:t>
    </dgm:pt>
    <dgm:pt modelId="{D8830CFC-3DB2-4242-B562-02240EFF5601}" type="sibTrans" cxnId="{7F5A15AC-8AE3-4131-B6A2-FAC16B4D8A1D}">
      <dgm:prSet/>
      <dgm:spPr/>
      <dgm:t>
        <a:bodyPr/>
        <a:lstStyle/>
        <a:p>
          <a:endParaRPr lang="en-US"/>
        </a:p>
      </dgm:t>
    </dgm:pt>
    <dgm:pt modelId="{5C28A3FE-3755-4C25-91F5-023438C731BD}">
      <dgm:prSet/>
      <dgm:spPr/>
      <dgm:t>
        <a:bodyPr/>
        <a:lstStyle/>
        <a:p>
          <a:r>
            <a:rPr lang="en-US" b="1" i="0" baseline="0"/>
            <a:t>first principles </a:t>
          </a:r>
          <a:r>
            <a:rPr lang="en-US" b="0" i="0" baseline="0"/>
            <a:t>of each discipline</a:t>
          </a:r>
          <a:endParaRPr lang="en-US"/>
        </a:p>
      </dgm:t>
    </dgm:pt>
    <dgm:pt modelId="{F0EBE43B-8CA1-4675-A19A-9BDC932064E3}" type="parTrans" cxnId="{8771F068-55C4-4680-B02B-280157824FD6}">
      <dgm:prSet/>
      <dgm:spPr/>
      <dgm:t>
        <a:bodyPr/>
        <a:lstStyle/>
        <a:p>
          <a:endParaRPr lang="en-US"/>
        </a:p>
      </dgm:t>
    </dgm:pt>
    <dgm:pt modelId="{1A666DDB-5022-4F61-BB47-282E8F2D4184}" type="sibTrans" cxnId="{8771F068-55C4-4680-B02B-280157824FD6}">
      <dgm:prSet/>
      <dgm:spPr/>
      <dgm:t>
        <a:bodyPr/>
        <a:lstStyle/>
        <a:p>
          <a:endParaRPr lang="en-US"/>
        </a:p>
      </dgm:t>
    </dgm:pt>
    <dgm:pt modelId="{652AF857-DB3F-47C4-A179-242E35D96B72}">
      <dgm:prSet/>
      <dgm:spPr/>
      <dgm:t>
        <a:bodyPr/>
        <a:lstStyle/>
        <a:p>
          <a:r>
            <a:rPr lang="en-US" b="1" i="0" baseline="0"/>
            <a:t>habits and skills of reasoning</a:t>
          </a:r>
          <a:endParaRPr lang="en-US"/>
        </a:p>
      </dgm:t>
    </dgm:pt>
    <dgm:pt modelId="{2DC9520C-9362-494C-A9BF-7BFA7D6D9B6F}" type="parTrans" cxnId="{7D7889B4-A0D1-4A5D-A9B7-1033CA38A0F8}">
      <dgm:prSet/>
      <dgm:spPr/>
      <dgm:t>
        <a:bodyPr/>
        <a:lstStyle/>
        <a:p>
          <a:endParaRPr lang="en-US"/>
        </a:p>
      </dgm:t>
    </dgm:pt>
    <dgm:pt modelId="{48EE6564-C084-4A96-917F-C322CF7CF804}" type="sibTrans" cxnId="{7D7889B4-A0D1-4A5D-A9B7-1033CA38A0F8}">
      <dgm:prSet/>
      <dgm:spPr/>
      <dgm:t>
        <a:bodyPr/>
        <a:lstStyle/>
        <a:p>
          <a:endParaRPr lang="en-US"/>
        </a:p>
      </dgm:t>
    </dgm:pt>
    <dgm:pt modelId="{CC36F361-798F-4C44-957A-00E442C0E041}" type="pres">
      <dgm:prSet presAssocID="{B57257D1-BEC5-4006-9E27-DC0A1A28EF4E}" presName="Name0" presStyleCnt="0">
        <dgm:presLayoutVars>
          <dgm:dir/>
          <dgm:animLvl val="lvl"/>
          <dgm:resizeHandles val="exact"/>
        </dgm:presLayoutVars>
      </dgm:prSet>
      <dgm:spPr/>
    </dgm:pt>
    <dgm:pt modelId="{6B7F8E27-04F1-BF4B-85CF-17E398F92528}" type="pres">
      <dgm:prSet presAssocID="{D98F25CD-C502-40D6-BE53-66C57252EB7C}" presName="linNode" presStyleCnt="0"/>
      <dgm:spPr/>
    </dgm:pt>
    <dgm:pt modelId="{E99A511E-E9E1-404C-8BAE-B3152986A3C5}" type="pres">
      <dgm:prSet presAssocID="{D98F25CD-C502-40D6-BE53-66C57252EB7C}" presName="parentText" presStyleLbl="node1" presStyleIdx="0" presStyleCnt="6">
        <dgm:presLayoutVars>
          <dgm:chMax val="1"/>
          <dgm:bulletEnabled val="1"/>
        </dgm:presLayoutVars>
      </dgm:prSet>
      <dgm:spPr/>
    </dgm:pt>
    <dgm:pt modelId="{74B20E2B-8C58-874C-A274-5B5AAC3A8CD1}" type="pres">
      <dgm:prSet presAssocID="{503A1188-2F27-4BEC-9FAA-F4D820FF5916}" presName="sp" presStyleCnt="0"/>
      <dgm:spPr/>
    </dgm:pt>
    <dgm:pt modelId="{D46ADA2E-74F4-2E4D-AF8A-3D14819CD758}" type="pres">
      <dgm:prSet presAssocID="{D9884518-03B8-448A-96D0-56526F3CE3D0}" presName="linNode" presStyleCnt="0"/>
      <dgm:spPr/>
    </dgm:pt>
    <dgm:pt modelId="{C8CC551B-72EA-504A-88FE-C7467D4EF1A1}" type="pres">
      <dgm:prSet presAssocID="{D9884518-03B8-448A-96D0-56526F3CE3D0}" presName="parentText" presStyleLbl="node1" presStyleIdx="1" presStyleCnt="6">
        <dgm:presLayoutVars>
          <dgm:chMax val="1"/>
          <dgm:bulletEnabled val="1"/>
        </dgm:presLayoutVars>
      </dgm:prSet>
      <dgm:spPr/>
    </dgm:pt>
    <dgm:pt modelId="{34D3A1D1-D1E2-D24A-8AAD-F2168C7046E0}" type="pres">
      <dgm:prSet presAssocID="{A37A50BB-B711-4345-872B-74C11DD6D77F}" presName="sp" presStyleCnt="0"/>
      <dgm:spPr/>
    </dgm:pt>
    <dgm:pt modelId="{8C77A5EE-D453-C247-9945-8219A8A958E1}" type="pres">
      <dgm:prSet presAssocID="{57D7FCA0-2429-4135-99CB-603C941BAC70}" presName="linNode" presStyleCnt="0"/>
      <dgm:spPr/>
    </dgm:pt>
    <dgm:pt modelId="{1B362D7E-D854-164B-A751-B0CB47E54763}" type="pres">
      <dgm:prSet presAssocID="{57D7FCA0-2429-4135-99CB-603C941BAC70}" presName="parentText" presStyleLbl="node1" presStyleIdx="2" presStyleCnt="6">
        <dgm:presLayoutVars>
          <dgm:chMax val="1"/>
          <dgm:bulletEnabled val="1"/>
        </dgm:presLayoutVars>
      </dgm:prSet>
      <dgm:spPr/>
    </dgm:pt>
    <dgm:pt modelId="{B7378336-72B3-174A-9DBE-7207EA992671}" type="pres">
      <dgm:prSet presAssocID="{C4BE5DB0-1F64-4384-94E8-8DAF2C72287D}" presName="sp" presStyleCnt="0"/>
      <dgm:spPr/>
    </dgm:pt>
    <dgm:pt modelId="{E498366F-7F60-3E41-A554-DD3C6391F968}" type="pres">
      <dgm:prSet presAssocID="{50985DA3-82FA-4EEC-B69F-8D2CD4974FBB}" presName="linNode" presStyleCnt="0"/>
      <dgm:spPr/>
    </dgm:pt>
    <dgm:pt modelId="{E6586169-D08A-F44E-8C66-BE4853EBB02E}" type="pres">
      <dgm:prSet presAssocID="{50985DA3-82FA-4EEC-B69F-8D2CD4974FBB}" presName="parentText" presStyleLbl="node1" presStyleIdx="3" presStyleCnt="6">
        <dgm:presLayoutVars>
          <dgm:chMax val="1"/>
          <dgm:bulletEnabled val="1"/>
        </dgm:presLayoutVars>
      </dgm:prSet>
      <dgm:spPr/>
    </dgm:pt>
    <dgm:pt modelId="{64CDE279-173C-4548-9437-AF3B44AB237B}" type="pres">
      <dgm:prSet presAssocID="{D8830CFC-3DB2-4242-B562-02240EFF5601}" presName="sp" presStyleCnt="0"/>
      <dgm:spPr/>
    </dgm:pt>
    <dgm:pt modelId="{7B4371EF-CF2B-0A4C-B050-586F8D962D6A}" type="pres">
      <dgm:prSet presAssocID="{5C28A3FE-3755-4C25-91F5-023438C731BD}" presName="linNode" presStyleCnt="0"/>
      <dgm:spPr/>
    </dgm:pt>
    <dgm:pt modelId="{C519A0C6-7E4A-6446-B261-2DB2CEEC3150}" type="pres">
      <dgm:prSet presAssocID="{5C28A3FE-3755-4C25-91F5-023438C731BD}" presName="parentText" presStyleLbl="node1" presStyleIdx="4" presStyleCnt="6">
        <dgm:presLayoutVars>
          <dgm:chMax val="1"/>
          <dgm:bulletEnabled val="1"/>
        </dgm:presLayoutVars>
      </dgm:prSet>
      <dgm:spPr/>
    </dgm:pt>
    <dgm:pt modelId="{881520FC-498B-AA49-B720-F15373D05F2B}" type="pres">
      <dgm:prSet presAssocID="{1A666DDB-5022-4F61-BB47-282E8F2D4184}" presName="sp" presStyleCnt="0"/>
      <dgm:spPr/>
    </dgm:pt>
    <dgm:pt modelId="{9BCCC80C-0BB3-1743-B8D2-782F86191B90}" type="pres">
      <dgm:prSet presAssocID="{652AF857-DB3F-47C4-A179-242E35D96B72}" presName="linNode" presStyleCnt="0"/>
      <dgm:spPr/>
    </dgm:pt>
    <dgm:pt modelId="{22F6C714-E187-D14B-A572-EC167206667E}" type="pres">
      <dgm:prSet presAssocID="{652AF857-DB3F-47C4-A179-242E35D96B72}" presName="parentText" presStyleLbl="node1" presStyleIdx="5" presStyleCnt="6">
        <dgm:presLayoutVars>
          <dgm:chMax val="1"/>
          <dgm:bulletEnabled val="1"/>
        </dgm:presLayoutVars>
      </dgm:prSet>
      <dgm:spPr/>
    </dgm:pt>
  </dgm:ptLst>
  <dgm:cxnLst>
    <dgm:cxn modelId="{B8A76000-6F72-3E4C-8599-1AF8AF957567}" type="presOf" srcId="{D98F25CD-C502-40D6-BE53-66C57252EB7C}" destId="{E99A511E-E9E1-404C-8BAE-B3152986A3C5}" srcOrd="0" destOrd="0" presId="urn:microsoft.com/office/officeart/2005/8/layout/vList5"/>
    <dgm:cxn modelId="{ECB14E36-9472-CF42-9167-C725FE43E747}" type="presOf" srcId="{50985DA3-82FA-4EEC-B69F-8D2CD4974FBB}" destId="{E6586169-D08A-F44E-8C66-BE4853EBB02E}" srcOrd="0" destOrd="0" presId="urn:microsoft.com/office/officeart/2005/8/layout/vList5"/>
    <dgm:cxn modelId="{8771F068-55C4-4680-B02B-280157824FD6}" srcId="{B57257D1-BEC5-4006-9E27-DC0A1A28EF4E}" destId="{5C28A3FE-3755-4C25-91F5-023438C731BD}" srcOrd="4" destOrd="0" parTransId="{F0EBE43B-8CA1-4675-A19A-9BDC932064E3}" sibTransId="{1A666DDB-5022-4F61-BB47-282E8F2D4184}"/>
    <dgm:cxn modelId="{65636D6A-98FD-47DA-A7AC-6ADFF46C7EDD}" srcId="{B57257D1-BEC5-4006-9E27-DC0A1A28EF4E}" destId="{57D7FCA0-2429-4135-99CB-603C941BAC70}" srcOrd="2" destOrd="0" parTransId="{B1880037-7493-4B13-9ED7-E06FD2FCAD0D}" sibTransId="{C4BE5DB0-1F64-4384-94E8-8DAF2C72287D}"/>
    <dgm:cxn modelId="{A37E196D-620C-F04B-88E2-20B3470A7528}" type="presOf" srcId="{5C28A3FE-3755-4C25-91F5-023438C731BD}" destId="{C519A0C6-7E4A-6446-B261-2DB2CEEC3150}" srcOrd="0" destOrd="0" presId="urn:microsoft.com/office/officeart/2005/8/layout/vList5"/>
    <dgm:cxn modelId="{751F1F8A-1976-2F47-BF05-874343553D7A}" type="presOf" srcId="{652AF857-DB3F-47C4-A179-242E35D96B72}" destId="{22F6C714-E187-D14B-A572-EC167206667E}" srcOrd="0" destOrd="0" presId="urn:microsoft.com/office/officeart/2005/8/layout/vList5"/>
    <dgm:cxn modelId="{C36E1D99-80C3-6041-AE37-2FF0A5F35FF5}" type="presOf" srcId="{B57257D1-BEC5-4006-9E27-DC0A1A28EF4E}" destId="{CC36F361-798F-4C44-957A-00E442C0E041}" srcOrd="0" destOrd="0" presId="urn:microsoft.com/office/officeart/2005/8/layout/vList5"/>
    <dgm:cxn modelId="{ACA3A4A8-E4BD-40FA-B2B2-F05A1E2BD5F3}" srcId="{B57257D1-BEC5-4006-9E27-DC0A1A28EF4E}" destId="{D98F25CD-C502-40D6-BE53-66C57252EB7C}" srcOrd="0" destOrd="0" parTransId="{FBD96624-E682-4FC9-B406-C1814D69B8F5}" sibTransId="{503A1188-2F27-4BEC-9FAA-F4D820FF5916}"/>
    <dgm:cxn modelId="{7F5A15AC-8AE3-4131-B6A2-FAC16B4D8A1D}" srcId="{B57257D1-BEC5-4006-9E27-DC0A1A28EF4E}" destId="{50985DA3-82FA-4EEC-B69F-8D2CD4974FBB}" srcOrd="3" destOrd="0" parTransId="{B90057ED-8D33-49FD-8398-C03EC9B9788F}" sibTransId="{D8830CFC-3DB2-4242-B562-02240EFF5601}"/>
    <dgm:cxn modelId="{7D7889B4-A0D1-4A5D-A9B7-1033CA38A0F8}" srcId="{B57257D1-BEC5-4006-9E27-DC0A1A28EF4E}" destId="{652AF857-DB3F-47C4-A179-242E35D96B72}" srcOrd="5" destOrd="0" parTransId="{2DC9520C-9362-494C-A9BF-7BFA7D6D9B6F}" sibTransId="{48EE6564-C084-4A96-917F-C322CF7CF804}"/>
    <dgm:cxn modelId="{B803E2B9-67AC-5448-9503-AF8ACA9E050C}" type="presOf" srcId="{57D7FCA0-2429-4135-99CB-603C941BAC70}" destId="{1B362D7E-D854-164B-A751-B0CB47E54763}" srcOrd="0" destOrd="0" presId="urn:microsoft.com/office/officeart/2005/8/layout/vList5"/>
    <dgm:cxn modelId="{A53321E6-A9DE-E242-8EC5-8E902C236C8B}" type="presOf" srcId="{D9884518-03B8-448A-96D0-56526F3CE3D0}" destId="{C8CC551B-72EA-504A-88FE-C7467D4EF1A1}" srcOrd="0" destOrd="0" presId="urn:microsoft.com/office/officeart/2005/8/layout/vList5"/>
    <dgm:cxn modelId="{A25351FC-0352-4D7F-A8B5-2B4916A94C98}" srcId="{B57257D1-BEC5-4006-9E27-DC0A1A28EF4E}" destId="{D9884518-03B8-448A-96D0-56526F3CE3D0}" srcOrd="1" destOrd="0" parTransId="{0495404C-2F8B-4E08-A371-1737EDC66A7D}" sibTransId="{A37A50BB-B711-4345-872B-74C11DD6D77F}"/>
    <dgm:cxn modelId="{8DB00DB2-6DCD-9F45-B9C3-6B82C932BB23}" type="presParOf" srcId="{CC36F361-798F-4C44-957A-00E442C0E041}" destId="{6B7F8E27-04F1-BF4B-85CF-17E398F92528}" srcOrd="0" destOrd="0" presId="urn:microsoft.com/office/officeart/2005/8/layout/vList5"/>
    <dgm:cxn modelId="{2C36EA4A-0C1D-CF44-AE0F-91921A476A46}" type="presParOf" srcId="{6B7F8E27-04F1-BF4B-85CF-17E398F92528}" destId="{E99A511E-E9E1-404C-8BAE-B3152986A3C5}" srcOrd="0" destOrd="0" presId="urn:microsoft.com/office/officeart/2005/8/layout/vList5"/>
    <dgm:cxn modelId="{EC84944C-F142-3D48-9C77-0D5DE3F642CA}" type="presParOf" srcId="{CC36F361-798F-4C44-957A-00E442C0E041}" destId="{74B20E2B-8C58-874C-A274-5B5AAC3A8CD1}" srcOrd="1" destOrd="0" presId="urn:microsoft.com/office/officeart/2005/8/layout/vList5"/>
    <dgm:cxn modelId="{B34DD23A-201C-0E42-BB5F-D166DACACD5E}" type="presParOf" srcId="{CC36F361-798F-4C44-957A-00E442C0E041}" destId="{D46ADA2E-74F4-2E4D-AF8A-3D14819CD758}" srcOrd="2" destOrd="0" presId="urn:microsoft.com/office/officeart/2005/8/layout/vList5"/>
    <dgm:cxn modelId="{4D8F159F-C1EC-1147-B190-E5B738A0FA73}" type="presParOf" srcId="{D46ADA2E-74F4-2E4D-AF8A-3D14819CD758}" destId="{C8CC551B-72EA-504A-88FE-C7467D4EF1A1}" srcOrd="0" destOrd="0" presId="urn:microsoft.com/office/officeart/2005/8/layout/vList5"/>
    <dgm:cxn modelId="{9C7C98A9-B647-184E-B3F4-BD516C9BED63}" type="presParOf" srcId="{CC36F361-798F-4C44-957A-00E442C0E041}" destId="{34D3A1D1-D1E2-D24A-8AAD-F2168C7046E0}" srcOrd="3" destOrd="0" presId="urn:microsoft.com/office/officeart/2005/8/layout/vList5"/>
    <dgm:cxn modelId="{0A447F08-73D0-1A41-B9DB-56E74C3B4FA4}" type="presParOf" srcId="{CC36F361-798F-4C44-957A-00E442C0E041}" destId="{8C77A5EE-D453-C247-9945-8219A8A958E1}" srcOrd="4" destOrd="0" presId="urn:microsoft.com/office/officeart/2005/8/layout/vList5"/>
    <dgm:cxn modelId="{AC2C646E-A809-1E47-BA1B-25E51BA1C06B}" type="presParOf" srcId="{8C77A5EE-D453-C247-9945-8219A8A958E1}" destId="{1B362D7E-D854-164B-A751-B0CB47E54763}" srcOrd="0" destOrd="0" presId="urn:microsoft.com/office/officeart/2005/8/layout/vList5"/>
    <dgm:cxn modelId="{9111CEE5-98B4-0046-8764-5C645DAE37B8}" type="presParOf" srcId="{CC36F361-798F-4C44-957A-00E442C0E041}" destId="{B7378336-72B3-174A-9DBE-7207EA992671}" srcOrd="5" destOrd="0" presId="urn:microsoft.com/office/officeart/2005/8/layout/vList5"/>
    <dgm:cxn modelId="{A20976F2-46F6-434D-A53B-9E364A3DDF72}" type="presParOf" srcId="{CC36F361-798F-4C44-957A-00E442C0E041}" destId="{E498366F-7F60-3E41-A554-DD3C6391F968}" srcOrd="6" destOrd="0" presId="urn:microsoft.com/office/officeart/2005/8/layout/vList5"/>
    <dgm:cxn modelId="{5F07CF75-7DF0-BB49-9950-6E3A3E96772C}" type="presParOf" srcId="{E498366F-7F60-3E41-A554-DD3C6391F968}" destId="{E6586169-D08A-F44E-8C66-BE4853EBB02E}" srcOrd="0" destOrd="0" presId="urn:microsoft.com/office/officeart/2005/8/layout/vList5"/>
    <dgm:cxn modelId="{68DF82CC-D849-D144-9668-95466FB71025}" type="presParOf" srcId="{CC36F361-798F-4C44-957A-00E442C0E041}" destId="{64CDE279-173C-4548-9437-AF3B44AB237B}" srcOrd="7" destOrd="0" presId="urn:microsoft.com/office/officeart/2005/8/layout/vList5"/>
    <dgm:cxn modelId="{E9BB5F2E-9E43-0746-8B7E-97B864C0408B}" type="presParOf" srcId="{CC36F361-798F-4C44-957A-00E442C0E041}" destId="{7B4371EF-CF2B-0A4C-B050-586F8D962D6A}" srcOrd="8" destOrd="0" presId="urn:microsoft.com/office/officeart/2005/8/layout/vList5"/>
    <dgm:cxn modelId="{AA7E385B-E159-4042-855B-EF099DB27DC2}" type="presParOf" srcId="{7B4371EF-CF2B-0A4C-B050-586F8D962D6A}" destId="{C519A0C6-7E4A-6446-B261-2DB2CEEC3150}" srcOrd="0" destOrd="0" presId="urn:microsoft.com/office/officeart/2005/8/layout/vList5"/>
    <dgm:cxn modelId="{02ACC11E-3DBB-284B-A478-8776A2662B21}" type="presParOf" srcId="{CC36F361-798F-4C44-957A-00E442C0E041}" destId="{881520FC-498B-AA49-B720-F15373D05F2B}" srcOrd="9" destOrd="0" presId="urn:microsoft.com/office/officeart/2005/8/layout/vList5"/>
    <dgm:cxn modelId="{D5ECF72C-351D-BC4E-BC06-4B50F1C75B41}" type="presParOf" srcId="{CC36F361-798F-4C44-957A-00E442C0E041}" destId="{9BCCC80C-0BB3-1743-B8D2-782F86191B90}" srcOrd="10" destOrd="0" presId="urn:microsoft.com/office/officeart/2005/8/layout/vList5"/>
    <dgm:cxn modelId="{E4716872-B833-454E-804E-BE52E68E99CC}" type="presParOf" srcId="{9BCCC80C-0BB3-1743-B8D2-782F86191B90}" destId="{22F6C714-E187-D14B-A572-EC167206667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511E-E9E1-404C-8BAE-B3152986A3C5}">
      <dsp:nvSpPr>
        <dsp:cNvPr id="0" name=""/>
        <dsp:cNvSpPr/>
      </dsp:nvSpPr>
      <dsp:spPr>
        <a:xfrm>
          <a:off x="3535680" y="1071"/>
          <a:ext cx="3977640" cy="6239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baseline="0"/>
            <a:t>what are </a:t>
          </a:r>
          <a:r>
            <a:rPr lang="en-US" sz="1900" b="1" i="0" kern="1200" baseline="0"/>
            <a:t>essences</a:t>
          </a:r>
          <a:r>
            <a:rPr lang="en-US" sz="1900" b="0" i="0" kern="1200" baseline="0"/>
            <a:t> of things</a:t>
          </a:r>
          <a:endParaRPr lang="en-US" sz="1900" kern="1200"/>
        </a:p>
      </dsp:txBody>
      <dsp:txXfrm>
        <a:off x="3566137" y="31528"/>
        <a:ext cx="3916726" cy="563005"/>
      </dsp:txXfrm>
    </dsp:sp>
    <dsp:sp modelId="{C8CC551B-72EA-504A-88FE-C7467D4EF1A1}">
      <dsp:nvSpPr>
        <dsp:cNvPr id="0" name=""/>
        <dsp:cNvSpPr/>
      </dsp:nvSpPr>
      <dsp:spPr>
        <a:xfrm>
          <a:off x="3535680" y="656186"/>
          <a:ext cx="3977640" cy="6239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baseline="0"/>
            <a:t>how </a:t>
          </a:r>
          <a:r>
            <a:rPr lang="en-US" sz="1900" b="1" i="0" kern="1200" baseline="0"/>
            <a:t>ideas relate </a:t>
          </a:r>
          <a:r>
            <a:rPr lang="en-US" sz="1900" b="0" i="0" kern="1200" baseline="0"/>
            <a:t>to each other</a:t>
          </a:r>
          <a:endParaRPr lang="en-US" sz="1900" kern="1200"/>
        </a:p>
      </dsp:txBody>
      <dsp:txXfrm>
        <a:off x="3566137" y="686643"/>
        <a:ext cx="3916726" cy="563005"/>
      </dsp:txXfrm>
    </dsp:sp>
    <dsp:sp modelId="{1B362D7E-D854-164B-A751-B0CB47E54763}">
      <dsp:nvSpPr>
        <dsp:cNvPr id="0" name=""/>
        <dsp:cNvSpPr/>
      </dsp:nvSpPr>
      <dsp:spPr>
        <a:xfrm>
          <a:off x="3535680" y="1311301"/>
          <a:ext cx="3977640" cy="6239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0" i="0" kern="1200" baseline="0"/>
            <a:t>how </a:t>
          </a:r>
          <a:r>
            <a:rPr lang="en-US" sz="1900" b="1" i="0" kern="1200" baseline="0"/>
            <a:t>ideas can be organized</a:t>
          </a:r>
          <a:endParaRPr lang="en-US" sz="1900" kern="1200"/>
        </a:p>
      </dsp:txBody>
      <dsp:txXfrm>
        <a:off x="3566137" y="1341758"/>
        <a:ext cx="3916726" cy="563005"/>
      </dsp:txXfrm>
    </dsp:sp>
    <dsp:sp modelId="{E6586169-D08A-F44E-8C66-BE4853EBB02E}">
      <dsp:nvSpPr>
        <dsp:cNvPr id="0" name=""/>
        <dsp:cNvSpPr/>
      </dsp:nvSpPr>
      <dsp:spPr>
        <a:xfrm>
          <a:off x="3535680" y="1966416"/>
          <a:ext cx="3977640" cy="6239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i="0" kern="1200" baseline="0"/>
            <a:t>branches of knowledge</a:t>
          </a:r>
          <a:endParaRPr lang="en-US" sz="1900" kern="1200"/>
        </a:p>
      </dsp:txBody>
      <dsp:txXfrm>
        <a:off x="3566137" y="1996873"/>
        <a:ext cx="3916726" cy="563005"/>
      </dsp:txXfrm>
    </dsp:sp>
    <dsp:sp modelId="{C519A0C6-7E4A-6446-B261-2DB2CEEC3150}">
      <dsp:nvSpPr>
        <dsp:cNvPr id="0" name=""/>
        <dsp:cNvSpPr/>
      </dsp:nvSpPr>
      <dsp:spPr>
        <a:xfrm>
          <a:off x="3535680" y="2621532"/>
          <a:ext cx="3977640" cy="62391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i="0" kern="1200" baseline="0"/>
            <a:t>first principles </a:t>
          </a:r>
          <a:r>
            <a:rPr lang="en-US" sz="1900" b="0" i="0" kern="1200" baseline="0"/>
            <a:t>of each discipline</a:t>
          </a:r>
          <a:endParaRPr lang="en-US" sz="1900" kern="1200"/>
        </a:p>
      </dsp:txBody>
      <dsp:txXfrm>
        <a:off x="3566137" y="2651989"/>
        <a:ext cx="3916726" cy="563005"/>
      </dsp:txXfrm>
    </dsp:sp>
    <dsp:sp modelId="{22F6C714-E187-D14B-A572-EC167206667E}">
      <dsp:nvSpPr>
        <dsp:cNvPr id="0" name=""/>
        <dsp:cNvSpPr/>
      </dsp:nvSpPr>
      <dsp:spPr>
        <a:xfrm>
          <a:off x="3535680" y="3276647"/>
          <a:ext cx="3977640" cy="6239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i="0" kern="1200" baseline="0"/>
            <a:t>habits and skills of reasoning</a:t>
          </a:r>
          <a:endParaRPr lang="en-US" sz="1900" kern="1200"/>
        </a:p>
      </dsp:txBody>
      <dsp:txXfrm>
        <a:off x="3566137" y="3307104"/>
        <a:ext cx="3916726" cy="5630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141EB-AF69-AA49-8B43-85B9DB296183}" type="datetimeFigureOut">
              <a:rPr lang="en-US" smtClean="0"/>
              <a:t>5/5/23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96A5B-9171-AE46-91AC-01451F613CA0}" type="slidenum">
              <a:rPr lang="en-US" smtClean="0"/>
              <a:t>‹#›</a:t>
            </a:fld>
            <a:endParaRPr lang="en-US"/>
          </a:p>
        </p:txBody>
      </p:sp>
    </p:spTree>
    <p:extLst>
      <p:ext uri="{BB962C8B-B14F-4D97-AF65-F5344CB8AC3E}">
        <p14:creationId xmlns:p14="http://schemas.microsoft.com/office/powerpoint/2010/main" val="262017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1</a:t>
            </a:fld>
            <a:endParaRPr lang="en-US"/>
          </a:p>
        </p:txBody>
      </p:sp>
    </p:spTree>
    <p:extLst>
      <p:ext uri="{BB962C8B-B14F-4D97-AF65-F5344CB8AC3E}">
        <p14:creationId xmlns:p14="http://schemas.microsoft.com/office/powerpoint/2010/main" val="83841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C96A5B-9171-AE46-91AC-01451F613C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93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12</a:t>
            </a:fld>
            <a:endParaRPr lang="en-US"/>
          </a:p>
        </p:txBody>
      </p:sp>
    </p:spTree>
    <p:extLst>
      <p:ext uri="{BB962C8B-B14F-4D97-AF65-F5344CB8AC3E}">
        <p14:creationId xmlns:p14="http://schemas.microsoft.com/office/powerpoint/2010/main" val="2707248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13</a:t>
            </a:fld>
            <a:endParaRPr lang="en-US"/>
          </a:p>
        </p:txBody>
      </p:sp>
    </p:spTree>
    <p:extLst>
      <p:ext uri="{BB962C8B-B14F-4D97-AF65-F5344CB8AC3E}">
        <p14:creationId xmlns:p14="http://schemas.microsoft.com/office/powerpoint/2010/main" val="216106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most of us know the document </a:t>
            </a:r>
            <a:r>
              <a:rPr lang="en-US" i="1" dirty="0"/>
              <a:t>Fides et Ratio </a:t>
            </a:r>
            <a:r>
              <a:rPr lang="en-US" dirty="0"/>
              <a:t>by St. John Paul II.  Perhaps you haven’t read it recently, or at all, but it’s one of my favorite texts. To reclaim and honor the Catholic intellectual tradition, there are three Catholic habits of mind that we can champion as Catholic school teachers, and St. John Paul II helps us do just that in our first topic for discussion - forming students in the intellectual habit of thinking with faith. </a:t>
            </a:r>
          </a:p>
          <a:p>
            <a:endParaRPr lang="en-US" dirty="0"/>
          </a:p>
          <a:p>
            <a:r>
              <a:rPr lang="en-US" dirty="0"/>
              <a:t>In </a:t>
            </a:r>
            <a:r>
              <a:rPr lang="en-US" i="1" dirty="0"/>
              <a:t>Fides et Ratio</a:t>
            </a:r>
            <a:r>
              <a:rPr lang="en-US" dirty="0"/>
              <a:t>, St. John Paul II discusses the place of St. Thomas Aquinas in the Church’s tradition and specifically how St. Thomas promotes and defends the harmony between faith and reason. (43).  We know of St. Thomas’ extensive use of philosophy and how he was able to bring about a deeper and richer understanding of divine revelation through its use in the Summa. He stated that since both the light of reason and the light of faith come from God, there could be no contradiction between them. Over seven centuries later we read the writings of St. John Paul II who further states “Faith therefore has no fear of reason, but seeks it out and has trust in it. Just as grace builds on nature and brings it to fulfillment, so faith builds upon and perfects reason.” </a:t>
            </a:r>
          </a:p>
        </p:txBody>
      </p:sp>
      <p:sp>
        <p:nvSpPr>
          <p:cNvPr id="4" name="Slide Number Placeholder 3"/>
          <p:cNvSpPr>
            <a:spLocks noGrp="1"/>
          </p:cNvSpPr>
          <p:nvPr>
            <p:ph type="sldNum" sz="quarter" idx="5"/>
          </p:nvPr>
        </p:nvSpPr>
        <p:spPr/>
        <p:txBody>
          <a:bodyPr/>
          <a:lstStyle/>
          <a:p>
            <a:fld id="{E7C96A5B-9171-AE46-91AC-01451F613CA0}" type="slidenum">
              <a:rPr lang="en-US" smtClean="0"/>
              <a:t>2</a:t>
            </a:fld>
            <a:endParaRPr lang="en-US"/>
          </a:p>
        </p:txBody>
      </p:sp>
    </p:spTree>
    <p:extLst>
      <p:ext uri="{BB962C8B-B14F-4D97-AF65-F5344CB8AC3E}">
        <p14:creationId xmlns:p14="http://schemas.microsoft.com/office/powerpoint/2010/main" val="819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must be taught that faith is a valid way of knowing. This is quite opposed to the teaching in secular education today, where faith is dismissed, and the material sciences are held out as the highest and most privileged ways of knowing.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 teachers -and witnesses- have been tasked with the responsibility of awakening and deepening the faith in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that faith is the trust we have in something we can’t see. It is generally based on the authority and credibility of the sources, which usually involves a person or thing. An example of human faith is to believe that Alaska exists without ever having been there based on the credibility of others and their testimony. Certitude is not personally confirmed, but the will and the intellect join to assent to the truth that Alaska is a place based on the credibility and testimony of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rPr>
              <a:t>Faith becomes supernatural when we are disposed to it through the sacraments and grace, and the matter is based on Divine Revelation from God Himself. Here the will and the intellect are turned toward God, the evidence being the witness of holy men and women, the prophets, the saints, the Apostles, and Jesus Christ. </a:t>
            </a: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By sharing our personal beliefs in God’s original plan for us as creatures of faith and providing examples of how faith and reason are complementary (for example my faith tells me that Jesus actually lived; it was when I saw his crib at St. Mary Major in Rome that these two things really hit home). We need to break through the secular messaging our students are receiving and help them see that faith has a very valid place in the discussion of identifying the truth of a thing.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3</a:t>
            </a:fld>
            <a:endParaRPr lang="en-US"/>
          </a:p>
        </p:txBody>
      </p:sp>
    </p:spTree>
    <p:extLst>
      <p:ext uri="{BB962C8B-B14F-4D97-AF65-F5344CB8AC3E}">
        <p14:creationId xmlns:p14="http://schemas.microsoft.com/office/powerpoint/2010/main" val="303983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reminds me of the text, </a:t>
            </a:r>
            <a:r>
              <a:rPr lang="en-US" i="1" dirty="0"/>
              <a:t>The Risk of Education </a:t>
            </a:r>
            <a:r>
              <a:rPr lang="en-US" dirty="0"/>
              <a:t>by Luigi Giussani. In the text Giussani states the importance of teachers (and parents) as credible witnesses to the faith, who impart the traditions (the values and meanings of things) based on a Catholic worldview, to young people as a hypothesis to either accept or reject through their reason and lived experience.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Giusanni</a:t>
            </a:r>
            <a:r>
              <a:rPr lang="en-US" dirty="0"/>
              <a:t> reiterates what others before him have taught, that the transcendentals of truth, justice, happiness, beauty, and goodness are inherent as a longing in every human being, who having experienced them at least once desires to experience them again and tests the traditions against his questions and concerns. </a:t>
            </a:r>
            <a:r>
              <a:rPr lang="en-US" dirty="0" err="1"/>
              <a:t>Guisanni</a:t>
            </a:r>
            <a:r>
              <a:rPr lang="en-US" dirty="0"/>
              <a:t> states that these traditions </a:t>
            </a:r>
            <a:r>
              <a:rPr lang="en-US" u="sng" dirty="0"/>
              <a:t>must </a:t>
            </a:r>
            <a:r>
              <a:rPr lang="en-US" dirty="0"/>
              <a:t>be tested by the student when he is confronted with life issues so that they can be accepted and assimilated into the student’s personal belief system. The risk of not testing the hypothesis, is threefold: hostility to Christianity, indifference, or a rigid and hostile traditionalism.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Guissani</a:t>
            </a:r>
            <a:r>
              <a:rPr lang="en-US" dirty="0"/>
              <a:t> says to educate is to help someone understand the elements of reality… the ultimate meaning of things.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in order to present the tradition, one has to know the tradition first.</a:t>
            </a:r>
          </a:p>
        </p:txBody>
      </p:sp>
      <p:sp>
        <p:nvSpPr>
          <p:cNvPr id="4" name="Slide Number Placeholder 3"/>
          <p:cNvSpPr>
            <a:spLocks noGrp="1"/>
          </p:cNvSpPr>
          <p:nvPr>
            <p:ph type="sldNum" sz="quarter" idx="5"/>
          </p:nvPr>
        </p:nvSpPr>
        <p:spPr/>
        <p:txBody>
          <a:bodyPr/>
          <a:lstStyle/>
          <a:p>
            <a:fld id="{E7C96A5B-9171-AE46-91AC-01451F613CA0}" type="slidenum">
              <a:rPr lang="en-US" smtClean="0"/>
              <a:t>4</a:t>
            </a:fld>
            <a:endParaRPr lang="en-US"/>
          </a:p>
        </p:txBody>
      </p:sp>
    </p:spTree>
    <p:extLst>
      <p:ext uri="{BB962C8B-B14F-4D97-AF65-F5344CB8AC3E}">
        <p14:creationId xmlns:p14="http://schemas.microsoft.com/office/powerpoint/2010/main" val="48515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lead us into what St. John Henry Newman said on developing a “philosophical habit of mind,” I want to briefly provide the insights he gives us about how to develop faith. Instead of focusing on the coherence of faith and reason Newman believed it’s the conscience that needs to be sensitized - to hear God’s inner voice within us. Newman taught that as human beings we are compelled to “obey God primarily because we actually feel His presence in our consciences bidding us [to] obey Him” (P.S. I, 20). And this is where the virtue of obedience is so important to Newman. Children must first be taught obedience to authority – their parents, other adults, their teachers, and to just laws – to learn obedience to God’s revealed laws and to the inner laws dictated within their hearts. He stated that “obedience leads to faith and then becomes its fruit and guarantee”. He also instructed that obedience is the test of faith. Think of Abraham our Father in Faith, and the Blessed Virgin Mary. He taught that the effect of a living faith brings about a share in the divine nature, and that this righteousness is “wrought out of sin, the result of a continual struggle – not spontaneous nature, but habitual self-command.”</a:t>
            </a:r>
          </a:p>
        </p:txBody>
      </p:sp>
      <p:sp>
        <p:nvSpPr>
          <p:cNvPr id="4" name="Slide Number Placeholder 3"/>
          <p:cNvSpPr>
            <a:spLocks noGrp="1"/>
          </p:cNvSpPr>
          <p:nvPr>
            <p:ph type="sldNum" sz="quarter" idx="5"/>
          </p:nvPr>
        </p:nvSpPr>
        <p:spPr/>
        <p:txBody>
          <a:bodyPr/>
          <a:lstStyle/>
          <a:p>
            <a:fld id="{E7C96A5B-9171-AE46-91AC-01451F613CA0}" type="slidenum">
              <a:rPr lang="en-US" smtClean="0"/>
              <a:t>5</a:t>
            </a:fld>
            <a:endParaRPr lang="en-US"/>
          </a:p>
        </p:txBody>
      </p:sp>
    </p:spTree>
    <p:extLst>
      <p:ext uri="{BB962C8B-B14F-4D97-AF65-F5344CB8AC3E}">
        <p14:creationId xmlns:p14="http://schemas.microsoft.com/office/powerpoint/2010/main" val="58709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6</a:t>
            </a:fld>
            <a:endParaRPr lang="en-US"/>
          </a:p>
        </p:txBody>
      </p:sp>
    </p:spTree>
    <p:extLst>
      <p:ext uri="{BB962C8B-B14F-4D97-AF65-F5344CB8AC3E}">
        <p14:creationId xmlns:p14="http://schemas.microsoft.com/office/powerpoint/2010/main" val="134772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7</a:t>
            </a:fld>
            <a:endParaRPr lang="en-US"/>
          </a:p>
        </p:txBody>
      </p:sp>
    </p:spTree>
    <p:extLst>
      <p:ext uri="{BB962C8B-B14F-4D97-AF65-F5344CB8AC3E}">
        <p14:creationId xmlns:p14="http://schemas.microsoft.com/office/powerpoint/2010/main" val="124022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9</a:t>
            </a:fld>
            <a:endParaRPr lang="en-US"/>
          </a:p>
        </p:txBody>
      </p:sp>
    </p:spTree>
    <p:extLst>
      <p:ext uri="{BB962C8B-B14F-4D97-AF65-F5344CB8AC3E}">
        <p14:creationId xmlns:p14="http://schemas.microsoft.com/office/powerpoint/2010/main" val="317826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96A5B-9171-AE46-91AC-01451F613CA0}" type="slidenum">
              <a:rPr lang="en-US" smtClean="0"/>
              <a:t>10</a:t>
            </a:fld>
            <a:endParaRPr lang="en-US"/>
          </a:p>
        </p:txBody>
      </p:sp>
    </p:spTree>
    <p:extLst>
      <p:ext uri="{BB962C8B-B14F-4D97-AF65-F5344CB8AC3E}">
        <p14:creationId xmlns:p14="http://schemas.microsoft.com/office/powerpoint/2010/main" val="13754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7194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684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5221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71AD-81E1-4605-AB09-FAD5BA3D84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759F56-5E88-4D55-A2A5-D6387A372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E9BCC0-2C89-46E4-8E35-D7E354CE93BE}"/>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5" name="Footer Placeholder 4">
            <a:extLst>
              <a:ext uri="{FF2B5EF4-FFF2-40B4-BE49-F238E27FC236}">
                <a16:creationId xmlns:a16="http://schemas.microsoft.com/office/drawing/2014/main" id="{6371E0A5-0D29-43CB-8FCA-2F8399CC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0A936-E9F5-4490-B520-2ED78AC469AC}"/>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3089458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5794-96DC-42B0-B37F-4FAB3B6F0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03617-2564-43FA-9357-78B11A1433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FB8C5-BAEB-4E10-B13F-DE3D161DB088}"/>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5" name="Footer Placeholder 4">
            <a:extLst>
              <a:ext uri="{FF2B5EF4-FFF2-40B4-BE49-F238E27FC236}">
                <a16:creationId xmlns:a16="http://schemas.microsoft.com/office/drawing/2014/main" id="{C34A1C0E-B751-42D7-A1EE-6B791E8D4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10667-A7F7-4B90-BF0F-C7616644067E}"/>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156150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9C41-A46B-43E7-929C-F12DAD0DB9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C7531E-6CD9-4065-9C53-E56B73D15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F3D1F3-4FD2-49B0-927B-E81F5B504476}"/>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5" name="Footer Placeholder 4">
            <a:extLst>
              <a:ext uri="{FF2B5EF4-FFF2-40B4-BE49-F238E27FC236}">
                <a16:creationId xmlns:a16="http://schemas.microsoft.com/office/drawing/2014/main" id="{E49CF99A-3193-48B1-BD64-AEEE92623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9D4BE-8002-4458-85E5-5065A4310328}"/>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327457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A48E-7462-4C24-B023-695C55AF3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F3A7D-DED5-4F8B-B891-0227CE4CCA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1FCEF4-7135-4D6D-92D1-DEBC73A2C0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D7C80-AF50-4467-B2ED-1B0F9FB469EE}"/>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6" name="Footer Placeholder 5">
            <a:extLst>
              <a:ext uri="{FF2B5EF4-FFF2-40B4-BE49-F238E27FC236}">
                <a16:creationId xmlns:a16="http://schemas.microsoft.com/office/drawing/2014/main" id="{A19C0671-AF13-40DE-B713-3A312AFFF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0564E-5E9B-4A94-A9AC-F0ED5301E69C}"/>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2785873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436B-C3E9-458A-8C00-EB54E6B8B9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2AFAD4-5445-4974-9F84-15E7BBA8AB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4D391F-51FA-4B27-BD8A-CAB110044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C22692-970C-4D2A-A900-24BB49778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D162F-A3B5-4C0F-B1EF-38F7FBD3A2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305617-5523-4891-B36F-42291E6504F9}"/>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8" name="Footer Placeholder 7">
            <a:extLst>
              <a:ext uri="{FF2B5EF4-FFF2-40B4-BE49-F238E27FC236}">
                <a16:creationId xmlns:a16="http://schemas.microsoft.com/office/drawing/2014/main" id="{4995A82A-F761-4AD8-81BC-4D68B5C741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21F0BC-BCB3-4297-885A-A77435842E28}"/>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614205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A395-811C-4958-AD20-A420C2CBEC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D7609-5B82-486F-8EE5-FE03A8E8FDAF}"/>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4" name="Footer Placeholder 3">
            <a:extLst>
              <a:ext uri="{FF2B5EF4-FFF2-40B4-BE49-F238E27FC236}">
                <a16:creationId xmlns:a16="http://schemas.microsoft.com/office/drawing/2014/main" id="{3957C04F-64F3-48EB-93E3-25A486ADE3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91942-4359-4A99-8098-160E21D38AF4}"/>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2698096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A0369B-8D86-4BB6-9F85-4BD29AAEB4A5}"/>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3" name="Footer Placeholder 2">
            <a:extLst>
              <a:ext uri="{FF2B5EF4-FFF2-40B4-BE49-F238E27FC236}">
                <a16:creationId xmlns:a16="http://schemas.microsoft.com/office/drawing/2014/main" id="{FFF0559A-1B17-489B-8693-ECFE05CB33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A2E50-8B95-436E-AB1D-715474183779}"/>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50141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B299-A312-4A5A-8DA4-E377A9CA9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983FCA-CEC3-4C41-BE34-CC90692EAB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28E2CA-0916-41C8-8886-2820FE2E1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20EFC9-A937-403C-8E62-22FDC44C3177}"/>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6" name="Footer Placeholder 5">
            <a:extLst>
              <a:ext uri="{FF2B5EF4-FFF2-40B4-BE49-F238E27FC236}">
                <a16:creationId xmlns:a16="http://schemas.microsoft.com/office/drawing/2014/main" id="{05433209-A622-4845-B93D-00E34CB04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E8A6F-D075-4B59-A909-62DC4A887F06}"/>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322047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072182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2E06-AC0D-4AFA-B167-4F29EF721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005333-0350-484C-B0F3-3C2398C15D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FA989D-ABCD-4432-97AC-D6124F227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0DB17-0793-4A1D-BED8-0F3F418167C2}"/>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6" name="Footer Placeholder 5">
            <a:extLst>
              <a:ext uri="{FF2B5EF4-FFF2-40B4-BE49-F238E27FC236}">
                <a16:creationId xmlns:a16="http://schemas.microsoft.com/office/drawing/2014/main" id="{A505B6D4-0BC6-4F22-9296-F86E09B083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41B89-86B5-4BDB-B254-AF2E3D7C91B7}"/>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937870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62CE-E43A-491B-B83B-B8DAA2A29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58A1E6-A0FF-4F81-AEEF-9011D6E719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A7B19-B02B-488E-8BCB-21473D38BC78}"/>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5" name="Footer Placeholder 4">
            <a:extLst>
              <a:ext uri="{FF2B5EF4-FFF2-40B4-BE49-F238E27FC236}">
                <a16:creationId xmlns:a16="http://schemas.microsoft.com/office/drawing/2014/main" id="{2230A9C6-4C07-481C-AEF3-7388929D4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81DFD-8A55-4C80-B417-4CA3A262EBFF}"/>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3373617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75188-AFC8-44BB-871E-B371344075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60EA6F-1497-4EAB-8798-C219C163F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AAA6D-BA8D-485C-BAC0-5CD9C78FE638}"/>
              </a:ext>
            </a:extLst>
          </p:cNvPr>
          <p:cNvSpPr>
            <a:spLocks noGrp="1"/>
          </p:cNvSpPr>
          <p:nvPr>
            <p:ph type="dt" sz="half" idx="10"/>
          </p:nvPr>
        </p:nvSpPr>
        <p:spPr/>
        <p:txBody>
          <a:bodyPr/>
          <a:lstStyle/>
          <a:p>
            <a:fld id="{93F3DFAC-00BF-4EE0-9331-E2058B608326}" type="datetimeFigureOut">
              <a:rPr lang="en-US" smtClean="0"/>
              <a:t>5/5/23</a:t>
            </a:fld>
            <a:endParaRPr lang="en-US"/>
          </a:p>
        </p:txBody>
      </p:sp>
      <p:sp>
        <p:nvSpPr>
          <p:cNvPr id="5" name="Footer Placeholder 4">
            <a:extLst>
              <a:ext uri="{FF2B5EF4-FFF2-40B4-BE49-F238E27FC236}">
                <a16:creationId xmlns:a16="http://schemas.microsoft.com/office/drawing/2014/main" id="{A009BE24-134D-4720-90F3-D2D02C805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C69FE-805A-43CF-A783-8C6EFCBCD350}"/>
              </a:ext>
            </a:extLst>
          </p:cNvPr>
          <p:cNvSpPr>
            <a:spLocks noGrp="1"/>
          </p:cNvSpPr>
          <p:nvPr>
            <p:ph type="sldNum" sz="quarter" idx="12"/>
          </p:nvPr>
        </p:nvSpPr>
        <p:spPr/>
        <p:txBody>
          <a:bodyPr/>
          <a:lstStyle/>
          <a:p>
            <a:fld id="{D420078A-58DD-48E8-8178-CD7262055CD6}" type="slidenum">
              <a:rPr lang="en-US" smtClean="0"/>
              <a:t>‹#›</a:t>
            </a:fld>
            <a:endParaRPr lang="en-US"/>
          </a:p>
        </p:txBody>
      </p:sp>
    </p:spTree>
    <p:extLst>
      <p:ext uri="{BB962C8B-B14F-4D97-AF65-F5344CB8AC3E}">
        <p14:creationId xmlns:p14="http://schemas.microsoft.com/office/powerpoint/2010/main" val="7538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8961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9504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03644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8122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7442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2426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5/5/23</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710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5/5/23</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40715165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B2CC5-7572-44D4-ACA3-F110B7F52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72FD33-3C16-437F-A8B7-7B510F1A9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9B208-1C33-4986-BC1C-CEF726E0C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3DFAC-00BF-4EE0-9331-E2058B608326}" type="datetimeFigureOut">
              <a:rPr lang="en-US" smtClean="0"/>
              <a:t>5/5/23</a:t>
            </a:fld>
            <a:endParaRPr lang="en-US"/>
          </a:p>
        </p:txBody>
      </p:sp>
      <p:sp>
        <p:nvSpPr>
          <p:cNvPr id="5" name="Footer Placeholder 4">
            <a:extLst>
              <a:ext uri="{FF2B5EF4-FFF2-40B4-BE49-F238E27FC236}">
                <a16:creationId xmlns:a16="http://schemas.microsoft.com/office/drawing/2014/main" id="{AF495025-755B-48C3-996C-0C48A664A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990E65-C5E6-4548-8C41-A90415408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0078A-58DD-48E8-8178-CD7262055CD6}" type="slidenum">
              <a:rPr lang="en-US" smtClean="0"/>
              <a:t>‹#›</a:t>
            </a:fld>
            <a:endParaRPr lang="en-US"/>
          </a:p>
        </p:txBody>
      </p:sp>
    </p:spTree>
    <p:extLst>
      <p:ext uri="{BB962C8B-B14F-4D97-AF65-F5344CB8AC3E}">
        <p14:creationId xmlns:p14="http://schemas.microsoft.com/office/powerpoint/2010/main" val="131460685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ed pencils inside a pencil holder which is on top of a wood table">
            <a:extLst>
              <a:ext uri="{FF2B5EF4-FFF2-40B4-BE49-F238E27FC236}">
                <a16:creationId xmlns:a16="http://schemas.microsoft.com/office/drawing/2014/main" id="{4C848727-1AAA-E087-BE94-8F4B7237DB92}"/>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DE7EC-94BA-C6C0-818B-1E00DA181255}"/>
              </a:ext>
            </a:extLst>
          </p:cNvPr>
          <p:cNvSpPr>
            <a:spLocks noGrp="1"/>
          </p:cNvSpPr>
          <p:nvPr>
            <p:ph type="ctrTitle"/>
          </p:nvPr>
        </p:nvSpPr>
        <p:spPr>
          <a:xfrm>
            <a:off x="1809750" y="573741"/>
            <a:ext cx="8572500" cy="1733178"/>
          </a:xfrm>
        </p:spPr>
        <p:txBody>
          <a:bodyPr anchor="b">
            <a:normAutofit/>
          </a:bodyPr>
          <a:lstStyle/>
          <a:p>
            <a:r>
              <a:rPr lang="en-US">
                <a:solidFill>
                  <a:srgbClr val="FFFFFF"/>
                </a:solidFill>
              </a:rPr>
              <a:t>Catholic Habits of Mind</a:t>
            </a:r>
          </a:p>
        </p:txBody>
      </p:sp>
      <p:sp>
        <p:nvSpPr>
          <p:cNvPr id="3" name="Subtitle 2">
            <a:extLst>
              <a:ext uri="{FF2B5EF4-FFF2-40B4-BE49-F238E27FC236}">
                <a16:creationId xmlns:a16="http://schemas.microsoft.com/office/drawing/2014/main" id="{9E6D14D0-C8D5-AB0E-BB0A-3DCE1C3B9D79}"/>
              </a:ext>
            </a:extLst>
          </p:cNvPr>
          <p:cNvSpPr>
            <a:spLocks noGrp="1"/>
          </p:cNvSpPr>
          <p:nvPr>
            <p:ph type="subTitle" idx="1"/>
          </p:nvPr>
        </p:nvSpPr>
        <p:spPr>
          <a:xfrm>
            <a:off x="3030071" y="2366681"/>
            <a:ext cx="6131858" cy="764989"/>
          </a:xfrm>
        </p:spPr>
        <p:txBody>
          <a:bodyPr anchor="t">
            <a:normAutofit/>
          </a:bodyPr>
          <a:lstStyle/>
          <a:p>
            <a:pPr>
              <a:lnSpc>
                <a:spcPct val="140000"/>
              </a:lnSpc>
            </a:pPr>
            <a:r>
              <a:rPr lang="en-US" sz="1000" dirty="0">
                <a:solidFill>
                  <a:srgbClr val="FFFFFF"/>
                </a:solidFill>
              </a:rPr>
              <a:t>Thinking with Faith, Thinking Philosophically; and Seeking and Valuing the Transcendent.</a:t>
            </a:r>
          </a:p>
        </p:txBody>
      </p:sp>
      <p:sp>
        <p:nvSpPr>
          <p:cNvPr id="5" name="Rounded Rectangle 4">
            <a:extLst>
              <a:ext uri="{FF2B5EF4-FFF2-40B4-BE49-F238E27FC236}">
                <a16:creationId xmlns:a16="http://schemas.microsoft.com/office/drawing/2014/main" id="{71833B22-BFF2-49F8-BD5C-49DF664BF0CA}"/>
              </a:ext>
            </a:extLst>
          </p:cNvPr>
          <p:cNvSpPr/>
          <p:nvPr/>
        </p:nvSpPr>
        <p:spPr>
          <a:xfrm>
            <a:off x="906536" y="3726331"/>
            <a:ext cx="5386740" cy="19932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Denise Donohue Ed.D.</a:t>
            </a:r>
          </a:p>
          <a:p>
            <a:pPr algn="ctr"/>
            <a:r>
              <a:rPr lang="en-US" dirty="0"/>
              <a:t>V.P. for Educator Resources and Evaluation</a:t>
            </a:r>
          </a:p>
          <a:p>
            <a:pPr algn="ctr"/>
            <a:r>
              <a:rPr lang="en-US" dirty="0"/>
              <a:t>The Cardinal Newman Society</a:t>
            </a:r>
          </a:p>
          <a:p>
            <a:pPr algn="ctr"/>
            <a:endParaRPr lang="en-US" dirty="0"/>
          </a:p>
          <a:p>
            <a:pPr algn="ctr"/>
            <a:r>
              <a:rPr lang="en-US" dirty="0"/>
              <a:t>Patrick Reilly, Founder and President </a:t>
            </a:r>
          </a:p>
          <a:p>
            <a:pPr algn="ctr"/>
            <a:r>
              <a:rPr lang="en-US" dirty="0"/>
              <a:t>The Cardinal Newman Society</a:t>
            </a:r>
          </a:p>
        </p:txBody>
      </p:sp>
      <p:sp>
        <p:nvSpPr>
          <p:cNvPr id="6" name="TextBox 5">
            <a:extLst>
              <a:ext uri="{FF2B5EF4-FFF2-40B4-BE49-F238E27FC236}">
                <a16:creationId xmlns:a16="http://schemas.microsoft.com/office/drawing/2014/main" id="{70E29B54-2E6C-7B21-A178-6E84989317D2}"/>
              </a:ext>
            </a:extLst>
          </p:cNvPr>
          <p:cNvSpPr txBox="1"/>
          <p:nvPr/>
        </p:nvSpPr>
        <p:spPr>
          <a:xfrm>
            <a:off x="8686800" y="328613"/>
            <a:ext cx="1258678" cy="369332"/>
          </a:xfrm>
          <a:prstGeom prst="rect">
            <a:avLst/>
          </a:prstGeom>
          <a:noFill/>
        </p:spPr>
        <p:txBody>
          <a:bodyPr wrap="none" rtlCol="0">
            <a:spAutoFit/>
          </a:bodyPr>
          <a:lstStyle/>
          <a:p>
            <a:r>
              <a:rPr lang="en-US" b="1" dirty="0">
                <a:solidFill>
                  <a:schemeClr val="bg1"/>
                </a:solidFill>
              </a:rPr>
              <a:t>Module 2</a:t>
            </a:r>
          </a:p>
        </p:txBody>
      </p:sp>
    </p:spTree>
    <p:extLst>
      <p:ext uri="{BB962C8B-B14F-4D97-AF65-F5344CB8AC3E}">
        <p14:creationId xmlns:p14="http://schemas.microsoft.com/office/powerpoint/2010/main" val="83432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717F7A-9B1F-4264-B71B-337D21504B62}"/>
              </a:ext>
            </a:extLst>
          </p:cNvPr>
          <p:cNvSpPr/>
          <p:nvPr/>
        </p:nvSpPr>
        <p:spPr>
          <a:xfrm>
            <a:off x="496955" y="612844"/>
            <a:ext cx="5059020" cy="56938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44546A">
                    <a:lumMod val="50000"/>
                  </a:srgbClr>
                </a:solidFill>
                <a:effectLst/>
                <a:uLnTx/>
                <a:uFillTx/>
                <a:latin typeface="Footlight MT Light" panose="0204060206030A020304" pitchFamily="18" charset="0"/>
                <a:ea typeface="+mn-ea"/>
                <a:cs typeface="Vijaya" panose="020B0502040204020203" pitchFamily="18" charset="0"/>
              </a:rPr>
              <a:t>     </a:t>
            </a:r>
            <a:r>
              <a:rPr kumimoji="0" lang="en-US" sz="2600" b="1" i="0" u="none" strike="noStrike" kern="1200" cap="none" spc="0" normalizeH="0" baseline="0" noProof="0" dirty="0">
                <a:ln>
                  <a:noFill/>
                </a:ln>
                <a:solidFill>
                  <a:srgbClr val="44546A">
                    <a:lumMod val="50000"/>
                  </a:srgbClr>
                </a:solidFill>
                <a:effectLst/>
                <a:uLnTx/>
                <a:uFillTx/>
                <a:latin typeface="Mistral" panose="03090702030407020403" pitchFamily="66" charset="0"/>
                <a:ea typeface="+mn-ea"/>
                <a:cs typeface="Vijaya" panose="020B0502040204020203" pitchFamily="18" charset="0"/>
              </a:rPr>
              <a:t>“I want a laity, not arrogant, not rash in speech, not disputatious, but [Catholics] who know their religion, who enter into it, who know just where they stand, who know what they hold and what they do not, who know their creed so well that they can give an account of it, who know so much of history that they can defend it. I want an intelligent, well-instructed laity…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44546A">
                  <a:lumMod val="50000"/>
                </a:srgbClr>
              </a:solidFill>
              <a:effectLst/>
              <a:uLnTx/>
              <a:uFillTx/>
              <a:latin typeface="Mistral" panose="03090702030407020403" pitchFamily="66" charset="0"/>
              <a:ea typeface="+mn-ea"/>
              <a:cs typeface="Vijaya" panose="020B05020402040202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44546A">
                    <a:lumMod val="50000"/>
                  </a:srgbClr>
                </a:solidFill>
                <a:effectLst/>
                <a:uLnTx/>
                <a:uFillTx/>
                <a:latin typeface="Mistral" panose="03090702030407020403" pitchFamily="66" charset="0"/>
                <a:ea typeface="+mn-ea"/>
                <a:cs typeface="Vijaya" panose="020B0502040204020203" pitchFamily="18" charset="0"/>
              </a:rPr>
              <a:t>     “I wish you to enlarge your knowledge, to cultivate your reason, to get an insight into the relation of truth to truth, to learn to view things as they are, to understand how faith </a:t>
            </a:r>
          </a:p>
        </p:txBody>
      </p:sp>
      <p:sp>
        <p:nvSpPr>
          <p:cNvPr id="4" name="TextBox 3">
            <a:extLst>
              <a:ext uri="{FF2B5EF4-FFF2-40B4-BE49-F238E27FC236}">
                <a16:creationId xmlns:a16="http://schemas.microsoft.com/office/drawing/2014/main" id="{5F5C360C-DAF2-44B2-B494-D214C925B153}"/>
              </a:ext>
            </a:extLst>
          </p:cNvPr>
          <p:cNvSpPr txBox="1"/>
          <p:nvPr/>
        </p:nvSpPr>
        <p:spPr>
          <a:xfrm>
            <a:off x="6636028" y="612844"/>
            <a:ext cx="5059018"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44546A">
                    <a:lumMod val="50000"/>
                  </a:srgbClr>
                </a:solidFill>
                <a:effectLst/>
                <a:uLnTx/>
                <a:uFillTx/>
                <a:latin typeface="Mistral" panose="03090702030407020403" pitchFamily="66" charset="0"/>
                <a:ea typeface="+mn-ea"/>
                <a:cs typeface="Vijaya" panose="020B0502040204020203" pitchFamily="18" charset="0"/>
              </a:rPr>
              <a:t>and reason stand to each other, what are the bases and principles of Catholicism and where lies the main inconsistencies and absurdities of the Protestant theory.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44546A">
                  <a:lumMod val="50000"/>
                </a:srgbClr>
              </a:solidFill>
              <a:effectLst/>
              <a:uLnTx/>
              <a:uFillTx/>
              <a:latin typeface="Mistral" panose="03090702030407020403" pitchFamily="66" charset="0"/>
              <a:ea typeface="+mn-ea"/>
              <a:cs typeface="Vijaya" panose="020B05020402040202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44546A">
                    <a:lumMod val="50000"/>
                  </a:srgbClr>
                </a:solidFill>
                <a:effectLst/>
                <a:uLnTx/>
                <a:uFillTx/>
                <a:latin typeface="Mistral" panose="03090702030407020403" pitchFamily="66" charset="0"/>
                <a:ea typeface="+mn-ea"/>
                <a:cs typeface="Vijaya" panose="020B0502040204020203" pitchFamily="18" charset="0"/>
              </a:rPr>
              <a:t>     “…You ought to be able to bring out what you feel and what you mean, as well as to feel and mean it; to expose to the comprehension of others the fictions and fallacies of your opponents; to explain the charges brought against the Church, to the satisfaction, not, indeed, of bigots, but [people] of sense, of whatever cast of opinion.”</a:t>
            </a:r>
          </a:p>
        </p:txBody>
      </p:sp>
    </p:spTree>
    <p:extLst>
      <p:ext uri="{BB962C8B-B14F-4D97-AF65-F5344CB8AC3E}">
        <p14:creationId xmlns:p14="http://schemas.microsoft.com/office/powerpoint/2010/main" val="304803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8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45" name="Rectangle 244">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0C37BE43-110C-4BB0-8B49-D8C368930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4750"/>
            <a:ext cx="12192000" cy="256325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D598D-CFA7-5B12-4283-2602B1AB839E}"/>
              </a:ext>
            </a:extLst>
          </p:cNvPr>
          <p:cNvSpPr>
            <a:spLocks noGrp="1"/>
          </p:cNvSpPr>
          <p:nvPr>
            <p:ph type="title"/>
          </p:nvPr>
        </p:nvSpPr>
        <p:spPr>
          <a:xfrm>
            <a:off x="1153460" y="4790895"/>
            <a:ext cx="9885081" cy="998522"/>
          </a:xfrm>
        </p:spPr>
        <p:txBody>
          <a:bodyPr vert="horz" lIns="91440" tIns="45720" rIns="91440" bIns="45720" rtlCol="0" anchor="b">
            <a:normAutofit/>
          </a:bodyPr>
          <a:lstStyle/>
          <a:p>
            <a:pPr algn="ctr"/>
            <a:r>
              <a:rPr lang="en-US"/>
              <a:t>Secular education</a:t>
            </a:r>
          </a:p>
        </p:txBody>
      </p:sp>
      <p:pic>
        <p:nvPicPr>
          <p:cNvPr id="3" name="Picture 2">
            <a:extLst>
              <a:ext uri="{FF2B5EF4-FFF2-40B4-BE49-F238E27FC236}">
                <a16:creationId xmlns:a16="http://schemas.microsoft.com/office/drawing/2014/main" id="{7475FF71-0B4E-73C0-5A9D-415F29077628}"/>
              </a:ext>
            </a:extLst>
          </p:cNvPr>
          <p:cNvPicPr>
            <a:picLocks noChangeAspect="1"/>
          </p:cNvPicPr>
          <p:nvPr/>
        </p:nvPicPr>
        <p:blipFill rotWithShape="1">
          <a:blip r:embed="rId3"/>
          <a:srcRect t="7906" r="-3" b="-3"/>
          <a:stretch/>
        </p:blipFill>
        <p:spPr>
          <a:xfrm>
            <a:off x="-1418" y="-28033"/>
            <a:ext cx="6115364" cy="4350660"/>
          </a:xfrm>
          <a:prstGeom prst="rect">
            <a:avLst/>
          </a:prstGeom>
        </p:spPr>
      </p:pic>
      <p:pic>
        <p:nvPicPr>
          <p:cNvPr id="6" name="Picture 5">
            <a:extLst>
              <a:ext uri="{FF2B5EF4-FFF2-40B4-BE49-F238E27FC236}">
                <a16:creationId xmlns:a16="http://schemas.microsoft.com/office/drawing/2014/main" id="{8BB4981F-09E5-0086-E0B1-974435DBAFF1}"/>
              </a:ext>
            </a:extLst>
          </p:cNvPr>
          <p:cNvPicPr>
            <a:picLocks noChangeAspect="1"/>
          </p:cNvPicPr>
          <p:nvPr/>
        </p:nvPicPr>
        <p:blipFill rotWithShape="1">
          <a:blip r:embed="rId4"/>
          <a:srcRect l="6991" r="1" b="1"/>
          <a:stretch/>
        </p:blipFill>
        <p:spPr>
          <a:xfrm>
            <a:off x="6101403" y="-28033"/>
            <a:ext cx="6084998" cy="4350660"/>
          </a:xfrm>
          <a:prstGeom prst="rect">
            <a:avLst/>
          </a:prstGeom>
        </p:spPr>
      </p:pic>
      <p:grpSp>
        <p:nvGrpSpPr>
          <p:cNvPr id="249" name="Group 248">
            <a:extLst>
              <a:ext uri="{FF2B5EF4-FFF2-40B4-BE49-F238E27FC236}">
                <a16:creationId xmlns:a16="http://schemas.microsoft.com/office/drawing/2014/main" id="{5A9A51B5-7383-4F9E-B8A0-B893EA535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0" y="4035487"/>
            <a:ext cx="12140419" cy="599027"/>
            <a:chOff x="5599" y="4035487"/>
            <a:chExt cx="12243348" cy="599027"/>
          </a:xfrm>
        </p:grpSpPr>
        <p:sp>
          <p:nvSpPr>
            <p:cNvPr id="250" name="Freeform 6">
              <a:extLst>
                <a:ext uri="{FF2B5EF4-FFF2-40B4-BE49-F238E27FC236}">
                  <a16:creationId xmlns:a16="http://schemas.microsoft.com/office/drawing/2014/main" id="{C0461191-24F1-4F93-9F02-3A7569159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8465" y="446886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05">
              <a:extLst>
                <a:ext uri="{FF2B5EF4-FFF2-40B4-BE49-F238E27FC236}">
                  <a16:creationId xmlns:a16="http://schemas.microsoft.com/office/drawing/2014/main" id="{647E3387-CFC9-4C36-A79D-939BC578F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4027" y="404067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06">
              <a:extLst>
                <a:ext uri="{FF2B5EF4-FFF2-40B4-BE49-F238E27FC236}">
                  <a16:creationId xmlns:a16="http://schemas.microsoft.com/office/drawing/2014/main" id="{D2878C78-786C-4185-95DB-51B633DDB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290" y="405210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07">
              <a:extLst>
                <a:ext uri="{FF2B5EF4-FFF2-40B4-BE49-F238E27FC236}">
                  <a16:creationId xmlns:a16="http://schemas.microsoft.com/office/drawing/2014/main" id="{8828D5AD-323B-4750-A953-44E8C61FE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04165" y="41288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08">
              <a:extLst>
                <a:ext uri="{FF2B5EF4-FFF2-40B4-BE49-F238E27FC236}">
                  <a16:creationId xmlns:a16="http://schemas.microsoft.com/office/drawing/2014/main" id="{4BA20396-483D-478A-A01F-741A3B3E7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9517" y="40643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09">
              <a:extLst>
                <a:ext uri="{FF2B5EF4-FFF2-40B4-BE49-F238E27FC236}">
                  <a16:creationId xmlns:a16="http://schemas.microsoft.com/office/drawing/2014/main" id="{13E2350F-1CAC-4607-AECF-1E0F5BAC14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71592" y="406760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10">
              <a:extLst>
                <a:ext uri="{FF2B5EF4-FFF2-40B4-BE49-F238E27FC236}">
                  <a16:creationId xmlns:a16="http://schemas.microsoft.com/office/drawing/2014/main" id="{720523B9-96EA-403E-82F6-0E83F2455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568" y="406935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11">
              <a:extLst>
                <a:ext uri="{FF2B5EF4-FFF2-40B4-BE49-F238E27FC236}">
                  <a16:creationId xmlns:a16="http://schemas.microsoft.com/office/drawing/2014/main" id="{A95DEB16-3E2C-4BF9-8EE9-8E3F574B9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2831" y="407984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12">
              <a:extLst>
                <a:ext uri="{FF2B5EF4-FFF2-40B4-BE49-F238E27FC236}">
                  <a16:creationId xmlns:a16="http://schemas.microsoft.com/office/drawing/2014/main" id="{AA2E0BA7-F0E4-40AA-9B35-12E83B30B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0890" y="403548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22">
              <a:extLst>
                <a:ext uri="{FF2B5EF4-FFF2-40B4-BE49-F238E27FC236}">
                  <a16:creationId xmlns:a16="http://schemas.microsoft.com/office/drawing/2014/main" id="{B8082459-F7E7-47A5-8276-B27DE8C3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7982" y="436956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23">
              <a:extLst>
                <a:ext uri="{FF2B5EF4-FFF2-40B4-BE49-F238E27FC236}">
                  <a16:creationId xmlns:a16="http://schemas.microsoft.com/office/drawing/2014/main" id="{6F19D410-1387-46D2-931C-9AF30DF7A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124" y="433896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0">
              <a:extLst>
                <a:ext uri="{FF2B5EF4-FFF2-40B4-BE49-F238E27FC236}">
                  <a16:creationId xmlns:a16="http://schemas.microsoft.com/office/drawing/2014/main" id="{EA4DF18E-30B5-4091-AB32-CF51DFC8D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475" y="433580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31">
              <a:extLst>
                <a:ext uri="{FF2B5EF4-FFF2-40B4-BE49-F238E27FC236}">
                  <a16:creationId xmlns:a16="http://schemas.microsoft.com/office/drawing/2014/main" id="{36289BD7-CCB4-43B7-AAE0-6B8FBE4CF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617" y="436670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32">
              <a:extLst>
                <a:ext uri="{FF2B5EF4-FFF2-40B4-BE49-F238E27FC236}">
                  <a16:creationId xmlns:a16="http://schemas.microsoft.com/office/drawing/2014/main" id="{DAB2C40C-5E10-478A-BCDE-FC2F52109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6093" y="440812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34">
              <a:extLst>
                <a:ext uri="{FF2B5EF4-FFF2-40B4-BE49-F238E27FC236}">
                  <a16:creationId xmlns:a16="http://schemas.microsoft.com/office/drawing/2014/main" id="{7A892338-8ED9-4DE0-A75A-BF19A9A5DE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390" y="441409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35">
              <a:extLst>
                <a:ext uri="{FF2B5EF4-FFF2-40B4-BE49-F238E27FC236}">
                  <a16:creationId xmlns:a16="http://schemas.microsoft.com/office/drawing/2014/main" id="{7BB8150C-C46D-4281-8C03-8395775B0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430" y="432019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41">
              <a:extLst>
                <a:ext uri="{FF2B5EF4-FFF2-40B4-BE49-F238E27FC236}">
                  <a16:creationId xmlns:a16="http://schemas.microsoft.com/office/drawing/2014/main" id="{2CE23BC4-B0AA-44E5-A617-E0040C65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3320" y="439460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91">
              <a:extLst>
                <a:ext uri="{FF2B5EF4-FFF2-40B4-BE49-F238E27FC236}">
                  <a16:creationId xmlns:a16="http://schemas.microsoft.com/office/drawing/2014/main" id="{C81B95E2-C643-4757-8050-BF8EF162A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04818" y="412755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92">
              <a:extLst>
                <a:ext uri="{FF2B5EF4-FFF2-40B4-BE49-F238E27FC236}">
                  <a16:creationId xmlns:a16="http://schemas.microsoft.com/office/drawing/2014/main" id="{B5B17008-DC4B-41DC-8EB3-8BAC57EC4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8939" y="40643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93">
              <a:extLst>
                <a:ext uri="{FF2B5EF4-FFF2-40B4-BE49-F238E27FC236}">
                  <a16:creationId xmlns:a16="http://schemas.microsoft.com/office/drawing/2014/main" id="{EC702AA8-E28A-4727-B8F6-EA0B0D663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0677" y="408689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94">
              <a:extLst>
                <a:ext uri="{FF2B5EF4-FFF2-40B4-BE49-F238E27FC236}">
                  <a16:creationId xmlns:a16="http://schemas.microsoft.com/office/drawing/2014/main" id="{17DB10F5-3A7F-41CA-96F1-9BB1F93FD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1384" y="417298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95">
              <a:extLst>
                <a:ext uri="{FF2B5EF4-FFF2-40B4-BE49-F238E27FC236}">
                  <a16:creationId xmlns:a16="http://schemas.microsoft.com/office/drawing/2014/main" id="{566E109F-8C79-4415-993C-B525C1CFF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43753" y="41170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96">
              <a:extLst>
                <a:ext uri="{FF2B5EF4-FFF2-40B4-BE49-F238E27FC236}">
                  <a16:creationId xmlns:a16="http://schemas.microsoft.com/office/drawing/2014/main" id="{149474EF-211A-4D61-88FD-359A46161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62160" y="412361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97">
              <a:extLst>
                <a:ext uri="{FF2B5EF4-FFF2-40B4-BE49-F238E27FC236}">
                  <a16:creationId xmlns:a16="http://schemas.microsoft.com/office/drawing/2014/main" id="{5F4BE1D2-FA48-405F-B386-2662223F6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5828" y="41260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98">
              <a:extLst>
                <a:ext uri="{FF2B5EF4-FFF2-40B4-BE49-F238E27FC236}">
                  <a16:creationId xmlns:a16="http://schemas.microsoft.com/office/drawing/2014/main" id="{D4B247B0-AA3B-4EFA-8B58-259EEE7D0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7420" y="412606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99">
              <a:extLst>
                <a:ext uri="{FF2B5EF4-FFF2-40B4-BE49-F238E27FC236}">
                  <a16:creationId xmlns:a16="http://schemas.microsoft.com/office/drawing/2014/main" id="{0A4A8E3E-9B23-487D-A3E4-AECF6C604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30605" y="412606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100">
              <a:extLst>
                <a:ext uri="{FF2B5EF4-FFF2-40B4-BE49-F238E27FC236}">
                  <a16:creationId xmlns:a16="http://schemas.microsoft.com/office/drawing/2014/main" id="{C99F5486-8114-4644-9E49-BC52B4962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82953" y="412606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101">
              <a:extLst>
                <a:ext uri="{FF2B5EF4-FFF2-40B4-BE49-F238E27FC236}">
                  <a16:creationId xmlns:a16="http://schemas.microsoft.com/office/drawing/2014/main" id="{B8C092FE-6E48-4672-BC3B-47C0994B0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80166" y="413259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102">
              <a:extLst>
                <a:ext uri="{FF2B5EF4-FFF2-40B4-BE49-F238E27FC236}">
                  <a16:creationId xmlns:a16="http://schemas.microsoft.com/office/drawing/2014/main" id="{D30F8245-62F2-4C99-BB58-02D6D72AB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40358" y="41359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103">
              <a:extLst>
                <a:ext uri="{FF2B5EF4-FFF2-40B4-BE49-F238E27FC236}">
                  <a16:creationId xmlns:a16="http://schemas.microsoft.com/office/drawing/2014/main" id="{491D8A6C-874C-453C-A072-9D57207D3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20251" y="41415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104">
              <a:extLst>
                <a:ext uri="{FF2B5EF4-FFF2-40B4-BE49-F238E27FC236}">
                  <a16:creationId xmlns:a16="http://schemas.microsoft.com/office/drawing/2014/main" id="{84286354-D3E3-41D5-96A6-81834819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517" y="414157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113">
              <a:extLst>
                <a:ext uri="{FF2B5EF4-FFF2-40B4-BE49-F238E27FC236}">
                  <a16:creationId xmlns:a16="http://schemas.microsoft.com/office/drawing/2014/main" id="{F113CDFD-9A63-479C-A846-77687BAF0C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7738" y="418726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114">
              <a:extLst>
                <a:ext uri="{FF2B5EF4-FFF2-40B4-BE49-F238E27FC236}">
                  <a16:creationId xmlns:a16="http://schemas.microsoft.com/office/drawing/2014/main" id="{7772F333-FB87-43A1-A3E6-3F20FFF0F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4192" y="418726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115">
              <a:extLst>
                <a:ext uri="{FF2B5EF4-FFF2-40B4-BE49-F238E27FC236}">
                  <a16:creationId xmlns:a16="http://schemas.microsoft.com/office/drawing/2014/main" id="{7C0A9DC1-0463-467F-A613-32FF2AB2E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7046" y="41929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117">
              <a:extLst>
                <a:ext uri="{FF2B5EF4-FFF2-40B4-BE49-F238E27FC236}">
                  <a16:creationId xmlns:a16="http://schemas.microsoft.com/office/drawing/2014/main" id="{A6A2784A-9AA4-49CF-8F46-E93C97D9E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2283" y="420522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118">
              <a:extLst>
                <a:ext uri="{FF2B5EF4-FFF2-40B4-BE49-F238E27FC236}">
                  <a16:creationId xmlns:a16="http://schemas.microsoft.com/office/drawing/2014/main" id="{BC9997F6-3D93-4FAA-B608-2BF9C7010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7" y="420848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Freeform 119">
              <a:extLst>
                <a:ext uri="{FF2B5EF4-FFF2-40B4-BE49-F238E27FC236}">
                  <a16:creationId xmlns:a16="http://schemas.microsoft.com/office/drawing/2014/main" id="{DC2EF84C-B519-485A-82F0-198ED62A0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9792" y="414920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120">
              <a:extLst>
                <a:ext uri="{FF2B5EF4-FFF2-40B4-BE49-F238E27FC236}">
                  <a16:creationId xmlns:a16="http://schemas.microsoft.com/office/drawing/2014/main" id="{BDB9DC46-CFA0-4B54-A026-4A18BED395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8456" y="445116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121">
              <a:extLst>
                <a:ext uri="{FF2B5EF4-FFF2-40B4-BE49-F238E27FC236}">
                  <a16:creationId xmlns:a16="http://schemas.microsoft.com/office/drawing/2014/main" id="{86614BEE-B27B-4E12-860D-A4A311855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42666" y="446215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125">
              <a:extLst>
                <a:ext uri="{FF2B5EF4-FFF2-40B4-BE49-F238E27FC236}">
                  <a16:creationId xmlns:a16="http://schemas.microsoft.com/office/drawing/2014/main" id="{C3AA3BD2-4B90-4009-9AEF-523CD6097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9621" y="444026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126">
              <a:extLst>
                <a:ext uri="{FF2B5EF4-FFF2-40B4-BE49-F238E27FC236}">
                  <a16:creationId xmlns:a16="http://schemas.microsoft.com/office/drawing/2014/main" id="{17E0D1C9-9085-42E2-A7D5-AFE4E8143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6433" y="445209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127">
              <a:extLst>
                <a:ext uri="{FF2B5EF4-FFF2-40B4-BE49-F238E27FC236}">
                  <a16:creationId xmlns:a16="http://schemas.microsoft.com/office/drawing/2014/main" id="{1E6F70D7-1EF4-4963-AA44-9E69E204E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217" y="445209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128">
              <a:extLst>
                <a:ext uri="{FF2B5EF4-FFF2-40B4-BE49-F238E27FC236}">
                  <a16:creationId xmlns:a16="http://schemas.microsoft.com/office/drawing/2014/main" id="{BC10A3D0-5701-4F5C-AA52-80B5EF5C2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8407" y="445536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129">
              <a:extLst>
                <a:ext uri="{FF2B5EF4-FFF2-40B4-BE49-F238E27FC236}">
                  <a16:creationId xmlns:a16="http://schemas.microsoft.com/office/drawing/2014/main" id="{3B20264E-BA61-487E-8D88-337EE841C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6203" y="445536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133">
              <a:extLst>
                <a:ext uri="{FF2B5EF4-FFF2-40B4-BE49-F238E27FC236}">
                  <a16:creationId xmlns:a16="http://schemas.microsoft.com/office/drawing/2014/main" id="{3322FBB4-6B22-4E63-9CC8-04663BBF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13019" y="446433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136">
              <a:extLst>
                <a:ext uri="{FF2B5EF4-FFF2-40B4-BE49-F238E27FC236}">
                  <a16:creationId xmlns:a16="http://schemas.microsoft.com/office/drawing/2014/main" id="{7A117676-0DC5-4BD8-8CE6-E08E066FA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74116" y="447620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137">
              <a:extLst>
                <a:ext uri="{FF2B5EF4-FFF2-40B4-BE49-F238E27FC236}">
                  <a16:creationId xmlns:a16="http://schemas.microsoft.com/office/drawing/2014/main" id="{77D55ADC-16B9-4A44-8D85-7D7DA15A8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74235" y="447984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138">
              <a:extLst>
                <a:ext uri="{FF2B5EF4-FFF2-40B4-BE49-F238E27FC236}">
                  <a16:creationId xmlns:a16="http://schemas.microsoft.com/office/drawing/2014/main" id="{FF9BC36F-D6E8-40D5-9402-5BA4411F8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1678" y="448229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139">
              <a:extLst>
                <a:ext uri="{FF2B5EF4-FFF2-40B4-BE49-F238E27FC236}">
                  <a16:creationId xmlns:a16="http://schemas.microsoft.com/office/drawing/2014/main" id="{7584B240-17A2-48DA-85C8-341F66C4F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6" y="448881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140">
              <a:extLst>
                <a:ext uri="{FF2B5EF4-FFF2-40B4-BE49-F238E27FC236}">
                  <a16:creationId xmlns:a16="http://schemas.microsoft.com/office/drawing/2014/main" id="{0219C4FC-2CB5-427F-9F33-A5834892D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01217" y="449208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0" name="Freeform 142">
              <a:extLst>
                <a:ext uri="{FF2B5EF4-FFF2-40B4-BE49-F238E27FC236}">
                  <a16:creationId xmlns:a16="http://schemas.microsoft.com/office/drawing/2014/main" id="{5FBF0933-FF5E-4321-8D3C-741346284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71778" y="451901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143">
              <a:extLst>
                <a:ext uri="{FF2B5EF4-FFF2-40B4-BE49-F238E27FC236}">
                  <a16:creationId xmlns:a16="http://schemas.microsoft.com/office/drawing/2014/main" id="{2E6D589C-D9A5-4C27-BC99-0C870912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8847" y="452227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2" name="Freeform 144">
              <a:extLst>
                <a:ext uri="{FF2B5EF4-FFF2-40B4-BE49-F238E27FC236}">
                  <a16:creationId xmlns:a16="http://schemas.microsoft.com/office/drawing/2014/main" id="{3AAE79CE-A9F5-4091-9EDD-9AF18D24C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7356" y="451901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145">
              <a:extLst>
                <a:ext uri="{FF2B5EF4-FFF2-40B4-BE49-F238E27FC236}">
                  <a16:creationId xmlns:a16="http://schemas.microsoft.com/office/drawing/2014/main" id="{CE22994F-D03D-486A-94FA-E2E9600B9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7377" y="452472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4" name="Freeform 8">
              <a:extLst>
                <a:ext uri="{FF2B5EF4-FFF2-40B4-BE49-F238E27FC236}">
                  <a16:creationId xmlns:a16="http://schemas.microsoft.com/office/drawing/2014/main" id="{56F69BEC-67A6-49BE-A79B-DEA26A0E3E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32868" y="44827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5" name="Freeform 8">
              <a:extLst>
                <a:ext uri="{FF2B5EF4-FFF2-40B4-BE49-F238E27FC236}">
                  <a16:creationId xmlns:a16="http://schemas.microsoft.com/office/drawing/2014/main" id="{88D8A28F-787E-49C5-9C34-A450059331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617" y="404488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6" name="Freeform 106">
              <a:extLst>
                <a:ext uri="{FF2B5EF4-FFF2-40B4-BE49-F238E27FC236}">
                  <a16:creationId xmlns:a16="http://schemas.microsoft.com/office/drawing/2014/main" id="{B53BF6C7-F3D6-4D39-982E-0DFCD2986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9" y="42593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120">
              <a:extLst>
                <a:ext uri="{FF2B5EF4-FFF2-40B4-BE49-F238E27FC236}">
                  <a16:creationId xmlns:a16="http://schemas.microsoft.com/office/drawing/2014/main" id="{F3A1BAD8-46B2-4396-90A4-64A57678D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3123" y="414502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120">
              <a:extLst>
                <a:ext uri="{FF2B5EF4-FFF2-40B4-BE49-F238E27FC236}">
                  <a16:creationId xmlns:a16="http://schemas.microsoft.com/office/drawing/2014/main" id="{F125F85A-F814-477D-8262-DFECF4A837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5006" y="41538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 name="Freeform 125">
              <a:extLst>
                <a:ext uri="{FF2B5EF4-FFF2-40B4-BE49-F238E27FC236}">
                  <a16:creationId xmlns:a16="http://schemas.microsoft.com/office/drawing/2014/main" id="{53C51890-08DF-4F68-9B7D-A45FCB585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34269" y="443327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0" name="Freeform 137">
              <a:extLst>
                <a:ext uri="{FF2B5EF4-FFF2-40B4-BE49-F238E27FC236}">
                  <a16:creationId xmlns:a16="http://schemas.microsoft.com/office/drawing/2014/main" id="{EB408F99-70FB-45E9-88B0-285350808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61866" y="416564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1" name="Freeform 6">
              <a:extLst>
                <a:ext uri="{FF2B5EF4-FFF2-40B4-BE49-F238E27FC236}">
                  <a16:creationId xmlns:a16="http://schemas.microsoft.com/office/drawing/2014/main" id="{76738844-B284-4A1A-9BB9-1C78E5437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9087" y="439299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2" name="Freeform 105">
              <a:extLst>
                <a:ext uri="{FF2B5EF4-FFF2-40B4-BE49-F238E27FC236}">
                  <a16:creationId xmlns:a16="http://schemas.microsoft.com/office/drawing/2014/main" id="{78AF8CED-F114-4A7F-9EAA-D7737BCE3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4237" y="419832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106">
              <a:extLst>
                <a:ext uri="{FF2B5EF4-FFF2-40B4-BE49-F238E27FC236}">
                  <a16:creationId xmlns:a16="http://schemas.microsoft.com/office/drawing/2014/main" id="{81F4134F-0B75-4813-893C-1EFF16A2F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5763" y="415291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107">
              <a:extLst>
                <a:ext uri="{FF2B5EF4-FFF2-40B4-BE49-F238E27FC236}">
                  <a16:creationId xmlns:a16="http://schemas.microsoft.com/office/drawing/2014/main" id="{407BA83B-BDC4-46FA-A643-0A46519AC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63638" y="422961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 name="Freeform 108">
              <a:extLst>
                <a:ext uri="{FF2B5EF4-FFF2-40B4-BE49-F238E27FC236}">
                  <a16:creationId xmlns:a16="http://schemas.microsoft.com/office/drawing/2014/main" id="{F0C37DE0-0363-410F-A6E2-30007F3EC9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8990" y="416515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 name="Freeform 109">
              <a:extLst>
                <a:ext uri="{FF2B5EF4-FFF2-40B4-BE49-F238E27FC236}">
                  <a16:creationId xmlns:a16="http://schemas.microsoft.com/office/drawing/2014/main" id="{E6F9E65F-176D-43BE-87C4-FBC65C1CD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40505" y="419780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Freeform 110">
              <a:extLst>
                <a:ext uri="{FF2B5EF4-FFF2-40B4-BE49-F238E27FC236}">
                  <a16:creationId xmlns:a16="http://schemas.microsoft.com/office/drawing/2014/main" id="{4EAB9AD4-661B-47AE-B073-C1A9F8BE5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7174" y="417016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 name="Freeform 111">
              <a:extLst>
                <a:ext uri="{FF2B5EF4-FFF2-40B4-BE49-F238E27FC236}">
                  <a16:creationId xmlns:a16="http://schemas.microsoft.com/office/drawing/2014/main" id="{DBBC46DC-42BB-4694-9526-8BA648571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72304" y="418066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112">
              <a:extLst>
                <a:ext uri="{FF2B5EF4-FFF2-40B4-BE49-F238E27FC236}">
                  <a16:creationId xmlns:a16="http://schemas.microsoft.com/office/drawing/2014/main" id="{54395EF3-155B-4EFF-B95A-F92A74FC0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7475" y="416841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122">
              <a:extLst>
                <a:ext uri="{FF2B5EF4-FFF2-40B4-BE49-F238E27FC236}">
                  <a16:creationId xmlns:a16="http://schemas.microsoft.com/office/drawing/2014/main" id="{66171B31-CAD6-482C-A77B-42135D408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7460" y="448270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130">
              <a:extLst>
                <a:ext uri="{FF2B5EF4-FFF2-40B4-BE49-F238E27FC236}">
                  <a16:creationId xmlns:a16="http://schemas.microsoft.com/office/drawing/2014/main" id="{CF2FFA42-E251-47CD-9B07-E14AB171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5652" y="448596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131">
              <a:extLst>
                <a:ext uri="{FF2B5EF4-FFF2-40B4-BE49-F238E27FC236}">
                  <a16:creationId xmlns:a16="http://schemas.microsoft.com/office/drawing/2014/main" id="{E0179420-5731-458F-B4C1-F9643AD30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9079" y="446923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132">
              <a:extLst>
                <a:ext uri="{FF2B5EF4-FFF2-40B4-BE49-F238E27FC236}">
                  <a16:creationId xmlns:a16="http://schemas.microsoft.com/office/drawing/2014/main" id="{CAC9BD3C-759D-4A6C-BE6A-DE195B7F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45566" y="45089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 name="Freeform 134">
              <a:extLst>
                <a:ext uri="{FF2B5EF4-FFF2-40B4-BE49-F238E27FC236}">
                  <a16:creationId xmlns:a16="http://schemas.microsoft.com/office/drawing/2014/main" id="{821D69E2-9C40-4B03-BD90-461F86EA53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1863" y="451491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135">
              <a:extLst>
                <a:ext uri="{FF2B5EF4-FFF2-40B4-BE49-F238E27FC236}">
                  <a16:creationId xmlns:a16="http://schemas.microsoft.com/office/drawing/2014/main" id="{14A067AA-4049-4252-955A-09AB6E163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03010" y="448758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6" name="Freeform 141">
              <a:extLst>
                <a:ext uri="{FF2B5EF4-FFF2-40B4-BE49-F238E27FC236}">
                  <a16:creationId xmlns:a16="http://schemas.microsoft.com/office/drawing/2014/main" id="{D492653B-CD03-487E-817C-C7ABD08ED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70370" y="44713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91">
              <a:extLst>
                <a:ext uri="{FF2B5EF4-FFF2-40B4-BE49-F238E27FC236}">
                  <a16:creationId xmlns:a16="http://schemas.microsoft.com/office/drawing/2014/main" id="{A8A7DA15-ECD2-40DC-B47A-8DFEF8662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4291" y="422837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8" name="Freeform 92">
              <a:extLst>
                <a:ext uri="{FF2B5EF4-FFF2-40B4-BE49-F238E27FC236}">
                  <a16:creationId xmlns:a16="http://schemas.microsoft.com/office/drawing/2014/main" id="{5270AE32-C036-4ABA-A28A-8BDF16A34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8412" y="416515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9" name="Freeform 93">
              <a:extLst>
                <a:ext uri="{FF2B5EF4-FFF2-40B4-BE49-F238E27FC236}">
                  <a16:creationId xmlns:a16="http://schemas.microsoft.com/office/drawing/2014/main" id="{BD78EB4C-3276-473A-8AAC-2AA6DEEC8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34050" y="418756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94">
              <a:extLst>
                <a:ext uri="{FF2B5EF4-FFF2-40B4-BE49-F238E27FC236}">
                  <a16:creationId xmlns:a16="http://schemas.microsoft.com/office/drawing/2014/main" id="{4C4AD0D0-79C3-4D58-9028-2B957623D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0857" y="422599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95">
              <a:extLst>
                <a:ext uri="{FF2B5EF4-FFF2-40B4-BE49-F238E27FC236}">
                  <a16:creationId xmlns:a16="http://schemas.microsoft.com/office/drawing/2014/main" id="{BFCD6DC4-AF58-4A64-8DCB-5BD58DFA1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03226" y="41700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2" name="Freeform 96">
              <a:extLst>
                <a:ext uri="{FF2B5EF4-FFF2-40B4-BE49-F238E27FC236}">
                  <a16:creationId xmlns:a16="http://schemas.microsoft.com/office/drawing/2014/main" id="{ECE83EA9-F58D-452D-B8FD-6893B61C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1633" y="41766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97">
              <a:extLst>
                <a:ext uri="{FF2B5EF4-FFF2-40B4-BE49-F238E27FC236}">
                  <a16:creationId xmlns:a16="http://schemas.microsoft.com/office/drawing/2014/main" id="{0E47C341-DBCD-4B50-BA3E-BA1766E8F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5301" y="41790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4" name="Freeform 98">
              <a:extLst>
                <a:ext uri="{FF2B5EF4-FFF2-40B4-BE49-F238E27FC236}">
                  <a16:creationId xmlns:a16="http://schemas.microsoft.com/office/drawing/2014/main" id="{77E5DE6C-50A8-421E-9A34-E9122E2D02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6893" y="4179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99">
              <a:extLst>
                <a:ext uri="{FF2B5EF4-FFF2-40B4-BE49-F238E27FC236}">
                  <a16:creationId xmlns:a16="http://schemas.microsoft.com/office/drawing/2014/main" id="{56DC8E20-D76C-4E6D-8346-4BBCB80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90078" y="417906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100">
              <a:extLst>
                <a:ext uri="{FF2B5EF4-FFF2-40B4-BE49-F238E27FC236}">
                  <a16:creationId xmlns:a16="http://schemas.microsoft.com/office/drawing/2014/main" id="{9F8FBEA6-0AAC-4A0C-9D6A-BF5F5BB307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42426" y="417906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101">
              <a:extLst>
                <a:ext uri="{FF2B5EF4-FFF2-40B4-BE49-F238E27FC236}">
                  <a16:creationId xmlns:a16="http://schemas.microsoft.com/office/drawing/2014/main" id="{F48C8948-1728-44FC-AB88-5BF4099A8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9639" y="418559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8" name="Freeform 104">
              <a:extLst>
                <a:ext uri="{FF2B5EF4-FFF2-40B4-BE49-F238E27FC236}">
                  <a16:creationId xmlns:a16="http://schemas.microsoft.com/office/drawing/2014/main" id="{3C00F0D0-A2FD-432B-A5AA-424BCFD3F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8990" y="424238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113">
              <a:extLst>
                <a:ext uri="{FF2B5EF4-FFF2-40B4-BE49-F238E27FC236}">
                  <a16:creationId xmlns:a16="http://schemas.microsoft.com/office/drawing/2014/main" id="{BDC2CC1B-9413-40CD-9802-397011A62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7211" y="424027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114">
              <a:extLst>
                <a:ext uri="{FF2B5EF4-FFF2-40B4-BE49-F238E27FC236}">
                  <a16:creationId xmlns:a16="http://schemas.microsoft.com/office/drawing/2014/main" id="{6C92AAFB-3AC6-4FC4-92F0-AB55F797D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3665" y="424027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115">
              <a:extLst>
                <a:ext uri="{FF2B5EF4-FFF2-40B4-BE49-F238E27FC236}">
                  <a16:creationId xmlns:a16="http://schemas.microsoft.com/office/drawing/2014/main" id="{7F22BDEC-7BA5-40F9-84C0-1BDC961F6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6519" y="424598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Freeform 120">
              <a:extLst>
                <a:ext uri="{FF2B5EF4-FFF2-40B4-BE49-F238E27FC236}">
                  <a16:creationId xmlns:a16="http://schemas.microsoft.com/office/drawing/2014/main" id="{A3525B15-C557-4F40-9185-EF5241262A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7231" y="440319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121">
              <a:extLst>
                <a:ext uri="{FF2B5EF4-FFF2-40B4-BE49-F238E27FC236}">
                  <a16:creationId xmlns:a16="http://schemas.microsoft.com/office/drawing/2014/main" id="{72DC9B9F-0878-4A41-AAB5-5A1EC70EB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93080" y="442641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125">
              <a:extLst>
                <a:ext uri="{FF2B5EF4-FFF2-40B4-BE49-F238E27FC236}">
                  <a16:creationId xmlns:a16="http://schemas.microsoft.com/office/drawing/2014/main" id="{32E9E717-B03F-444F-AFA5-15812F309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9094" y="45410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126">
              <a:extLst>
                <a:ext uri="{FF2B5EF4-FFF2-40B4-BE49-F238E27FC236}">
                  <a16:creationId xmlns:a16="http://schemas.microsoft.com/office/drawing/2014/main" id="{5D756BA2-03B8-40F6-9169-BC3709C2A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5906" y="443338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127">
              <a:extLst>
                <a:ext uri="{FF2B5EF4-FFF2-40B4-BE49-F238E27FC236}">
                  <a16:creationId xmlns:a16="http://schemas.microsoft.com/office/drawing/2014/main" id="{42BD4CAB-3F28-4236-8BFB-FBF5C61D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0690" y="44333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128">
              <a:extLst>
                <a:ext uri="{FF2B5EF4-FFF2-40B4-BE49-F238E27FC236}">
                  <a16:creationId xmlns:a16="http://schemas.microsoft.com/office/drawing/2014/main" id="{4964135B-83FA-4752-B51F-4CFD602E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7880" y="453227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129">
              <a:extLst>
                <a:ext uri="{FF2B5EF4-FFF2-40B4-BE49-F238E27FC236}">
                  <a16:creationId xmlns:a16="http://schemas.microsoft.com/office/drawing/2014/main" id="{F3C3490C-C80D-4EBD-B0FF-3442D00A2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5676" y="443665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9" name="Freeform 133">
              <a:extLst>
                <a:ext uri="{FF2B5EF4-FFF2-40B4-BE49-F238E27FC236}">
                  <a16:creationId xmlns:a16="http://schemas.microsoft.com/office/drawing/2014/main" id="{753BA736-C0F4-4347-A2C2-8E04EE96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2492" y="444562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136">
              <a:extLst>
                <a:ext uri="{FF2B5EF4-FFF2-40B4-BE49-F238E27FC236}">
                  <a16:creationId xmlns:a16="http://schemas.microsoft.com/office/drawing/2014/main" id="{CF428053-E04E-4393-A359-CA6B3A215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498" y="449493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1" name="Freeform 137">
              <a:extLst>
                <a:ext uri="{FF2B5EF4-FFF2-40B4-BE49-F238E27FC236}">
                  <a16:creationId xmlns:a16="http://schemas.microsoft.com/office/drawing/2014/main" id="{D13AE202-2FC6-43BE-A627-885299B6C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33708" y="446113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2" name="Freeform 138">
              <a:extLst>
                <a:ext uri="{FF2B5EF4-FFF2-40B4-BE49-F238E27FC236}">
                  <a16:creationId xmlns:a16="http://schemas.microsoft.com/office/drawing/2014/main" id="{C5E6661C-2D64-4582-9DE2-BB12642A7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81151" y="446358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3" name="Freeform 140">
              <a:extLst>
                <a:ext uri="{FF2B5EF4-FFF2-40B4-BE49-F238E27FC236}">
                  <a16:creationId xmlns:a16="http://schemas.microsoft.com/office/drawing/2014/main" id="{C23ABE2D-B41B-40A7-A361-A53B37AF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60690" y="4473372"/>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4" name="Freeform 142">
              <a:extLst>
                <a:ext uri="{FF2B5EF4-FFF2-40B4-BE49-F238E27FC236}">
                  <a16:creationId xmlns:a16="http://schemas.microsoft.com/office/drawing/2014/main" id="{CE3296F5-7A30-4DB9-B08F-524BDDEB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1251" y="450030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5" name="Freeform 125">
              <a:extLst>
                <a:ext uri="{FF2B5EF4-FFF2-40B4-BE49-F238E27FC236}">
                  <a16:creationId xmlns:a16="http://schemas.microsoft.com/office/drawing/2014/main" id="{DABAC787-1EC4-4F31-A114-BECB16800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93742" y="453408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6" name="Freeform 137">
              <a:extLst>
                <a:ext uri="{FF2B5EF4-FFF2-40B4-BE49-F238E27FC236}">
                  <a16:creationId xmlns:a16="http://schemas.microsoft.com/office/drawing/2014/main" id="{4EBBFFB4-01C2-4163-BD3E-C91FBC0548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21339" y="421864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894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3" name="Group 18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4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401" name="Rectangle 244">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D598D-CFA7-5B12-4283-2602B1AB839E}"/>
              </a:ext>
            </a:extLst>
          </p:cNvPr>
          <p:cNvSpPr>
            <a:spLocks noGrp="1"/>
          </p:cNvSpPr>
          <p:nvPr>
            <p:ph type="title"/>
          </p:nvPr>
        </p:nvSpPr>
        <p:spPr>
          <a:xfrm>
            <a:off x="7567966" y="1135530"/>
            <a:ext cx="4016188" cy="2892612"/>
          </a:xfrm>
        </p:spPr>
        <p:txBody>
          <a:bodyPr vert="horz" lIns="91440" tIns="45720" rIns="91440" bIns="45720" rtlCol="0" anchor="b">
            <a:normAutofit/>
          </a:bodyPr>
          <a:lstStyle/>
          <a:p>
            <a:pPr algn="ctr"/>
            <a:r>
              <a:rPr lang="en-US" dirty="0">
                <a:solidFill>
                  <a:schemeClr val="accent2">
                    <a:lumMod val="75000"/>
                  </a:schemeClr>
                </a:solidFill>
              </a:rPr>
              <a:t>Catholic education</a:t>
            </a:r>
          </a:p>
        </p:txBody>
      </p:sp>
      <p:pic>
        <p:nvPicPr>
          <p:cNvPr id="7" name="Picture 6">
            <a:extLst>
              <a:ext uri="{FF2B5EF4-FFF2-40B4-BE49-F238E27FC236}">
                <a16:creationId xmlns:a16="http://schemas.microsoft.com/office/drawing/2014/main" id="{734403CD-D261-E74F-D029-9851899D6CD6}"/>
              </a:ext>
            </a:extLst>
          </p:cNvPr>
          <p:cNvPicPr>
            <a:picLocks noChangeAspect="1"/>
          </p:cNvPicPr>
          <p:nvPr/>
        </p:nvPicPr>
        <p:blipFill rotWithShape="1">
          <a:blip r:embed="rId3"/>
          <a:srcRect l="4466" t="-195" r="5038" b="195"/>
          <a:stretch/>
        </p:blipFill>
        <p:spPr>
          <a:xfrm>
            <a:off x="20" y="-1"/>
            <a:ext cx="6915093" cy="6858001"/>
          </a:xfrm>
          <a:prstGeom prst="rect">
            <a:avLst/>
          </a:prstGeom>
        </p:spPr>
      </p:pic>
    </p:spTree>
    <p:extLst>
      <p:ext uri="{BB962C8B-B14F-4D97-AF65-F5344CB8AC3E}">
        <p14:creationId xmlns:p14="http://schemas.microsoft.com/office/powerpoint/2010/main" val="131420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4B690-880A-E77C-D138-C20ECF153090}"/>
              </a:ext>
            </a:extLst>
          </p:cNvPr>
          <p:cNvSpPr>
            <a:spLocks noGrp="1"/>
          </p:cNvSpPr>
          <p:nvPr>
            <p:ph type="title"/>
          </p:nvPr>
        </p:nvSpPr>
        <p:spPr>
          <a:xfrm>
            <a:off x="1073811" y="47195"/>
            <a:ext cx="6021937" cy="1509776"/>
          </a:xfrm>
        </p:spPr>
        <p:txBody>
          <a:bodyPr>
            <a:normAutofit/>
          </a:bodyPr>
          <a:lstStyle/>
          <a:p>
            <a:r>
              <a:rPr lang="en-US" dirty="0">
                <a:solidFill>
                  <a:schemeClr val="accent2">
                    <a:lumMod val="75000"/>
                  </a:schemeClr>
                </a:solidFill>
              </a:rPr>
              <a:t>Cultivating the mind</a:t>
            </a:r>
          </a:p>
        </p:txBody>
      </p:sp>
      <p:sp>
        <p:nvSpPr>
          <p:cNvPr id="3" name="Content Placeholder 2">
            <a:extLst>
              <a:ext uri="{FF2B5EF4-FFF2-40B4-BE49-F238E27FC236}">
                <a16:creationId xmlns:a16="http://schemas.microsoft.com/office/drawing/2014/main" id="{B5A14E90-C967-C1E0-1894-7A9C1A95D800}"/>
              </a:ext>
            </a:extLst>
          </p:cNvPr>
          <p:cNvSpPr>
            <a:spLocks noGrp="1"/>
          </p:cNvSpPr>
          <p:nvPr>
            <p:ph idx="1"/>
          </p:nvPr>
        </p:nvSpPr>
        <p:spPr>
          <a:xfrm>
            <a:off x="263236" y="1191111"/>
            <a:ext cx="7110102" cy="5369853"/>
          </a:xfrm>
        </p:spPr>
        <p:txBody>
          <a:bodyPr>
            <a:noAutofit/>
          </a:bodyPr>
          <a:lstStyle/>
          <a:p>
            <a:pPr marL="457200" marR="0" lvl="0" indent="-457200" defTabSz="914400" rtl="0" eaLnBrk="1" fontAlgn="auto" latinLnBrk="0" hangingPunct="1">
              <a:spcBef>
                <a:spcPts val="0"/>
              </a:spcBef>
              <a:spcAft>
                <a:spcPts val="1200"/>
              </a:spcAft>
              <a:buClrTx/>
              <a:buSzPct val="150000"/>
              <a:buFont typeface="Arial" panose="020B0604020202020204" pitchFamily="34" charset="0"/>
              <a:buChar char="•"/>
              <a:tabLst/>
              <a:defRPr/>
            </a:pPr>
            <a:r>
              <a:rPr lang="en-US" sz="2800" b="1" dirty="0">
                <a:latin typeface="Calibri" panose="020F0502020204030204"/>
              </a:rPr>
              <a:t>define disciplines </a:t>
            </a:r>
            <a:r>
              <a:rPr lang="en-US" sz="2800" dirty="0">
                <a:latin typeface="Calibri" panose="020F0502020204030204"/>
              </a:rPr>
              <a:t>and relationships</a:t>
            </a:r>
            <a:endParaRPr kumimoji="0" lang="en-US" sz="2800" b="0" i="0" u="none" strike="noStrike" kern="1200" cap="none" spc="0" normalizeH="0" baseline="0" noProof="0" dirty="0">
              <a:ln>
                <a:noFill/>
              </a:ln>
              <a:effectLst/>
              <a:uLnTx/>
              <a:uFillTx/>
              <a:latin typeface="Calibri" panose="020F0502020204030204"/>
              <a:ea typeface="+mn-ea"/>
              <a:cs typeface="+mn-cs"/>
            </a:endParaRPr>
          </a:p>
          <a:p>
            <a:pPr marL="457200" marR="0" lvl="0" indent="-457200" defTabSz="914400" rtl="0" eaLnBrk="1" fontAlgn="auto" latinLnBrk="0" hangingPunct="1">
              <a:spcBef>
                <a:spcPts val="0"/>
              </a:spcBef>
              <a:spcAft>
                <a:spcPts val="1200"/>
              </a:spcAft>
              <a:buClrTx/>
              <a:buSzPct val="150000"/>
              <a:buFont typeface="Arial" panose="020B0604020202020204" pitchFamily="34" charset="0"/>
              <a:buChar char="•"/>
              <a:tabLst/>
              <a:defRPr/>
            </a:pPr>
            <a:r>
              <a:rPr lang="en-US" sz="2800" dirty="0">
                <a:latin typeface="Calibri" panose="020F0502020204030204"/>
              </a:rPr>
              <a:t>begin with </a:t>
            </a:r>
            <a:r>
              <a:rPr lang="en-US" sz="2800" b="1" dirty="0">
                <a:latin typeface="Calibri" panose="020F0502020204030204"/>
              </a:rPr>
              <a:t>human dignity </a:t>
            </a:r>
            <a:r>
              <a:rPr kumimoji="0" lang="en-US" sz="2800" b="0" i="0" u="none" strike="noStrike" kern="1200" cap="none" spc="0" normalizeH="0" baseline="0" noProof="0" dirty="0">
                <a:ln>
                  <a:noFill/>
                </a:ln>
                <a:effectLst/>
                <a:uLnTx/>
                <a:uFillTx/>
                <a:latin typeface="Calibri" panose="020F0502020204030204"/>
                <a:ea typeface="+mn-ea"/>
                <a:cs typeface="+mn-cs"/>
              </a:rPr>
              <a:t>and nature</a:t>
            </a:r>
          </a:p>
          <a:p>
            <a:pPr marL="457200" marR="0" lvl="0" indent="-457200" defTabSz="914400" rtl="0" eaLnBrk="1" fontAlgn="auto" latinLnBrk="0" hangingPunct="1">
              <a:spcBef>
                <a:spcPts val="0"/>
              </a:spcBef>
              <a:spcAft>
                <a:spcPts val="1200"/>
              </a:spcAft>
              <a:buClrTx/>
              <a:buSzPct val="150000"/>
              <a:buFont typeface="Arial" panose="020B0604020202020204" pitchFamily="34" charset="0"/>
              <a:buChar char="•"/>
              <a:tabLst/>
              <a:defRPr/>
            </a:pPr>
            <a:r>
              <a:rPr lang="en-US" sz="2800" dirty="0">
                <a:latin typeface="Calibri" panose="020F0502020204030204"/>
              </a:rPr>
              <a:t>t</a:t>
            </a:r>
            <a:r>
              <a:rPr kumimoji="0" lang="en-US" sz="2800" b="0" i="0" u="none" strike="noStrike" kern="1200" cap="none" spc="0" normalizeH="0" baseline="0" noProof="0" dirty="0">
                <a:ln>
                  <a:noFill/>
                </a:ln>
                <a:effectLst/>
                <a:uLnTx/>
                <a:uFillTx/>
                <a:latin typeface="Calibri" panose="020F0502020204030204"/>
                <a:ea typeface="+mn-ea"/>
                <a:cs typeface="+mn-cs"/>
              </a:rPr>
              <a:t>each </a:t>
            </a:r>
            <a:r>
              <a:rPr kumimoji="0" lang="en-US" sz="2800" b="1" i="0" u="none" strike="noStrike" kern="1200" cap="none" spc="0" normalizeH="0" baseline="0" noProof="0" dirty="0">
                <a:ln>
                  <a:noFill/>
                </a:ln>
                <a:effectLst/>
                <a:uLnTx/>
                <a:uFillTx/>
                <a:latin typeface="Calibri" panose="020F0502020204030204"/>
                <a:ea typeface="+mn-ea"/>
                <a:cs typeface="+mn-cs"/>
              </a:rPr>
              <a:t>first principles</a:t>
            </a:r>
          </a:p>
          <a:p>
            <a:pPr marL="457200" marR="0" lvl="0" indent="-457200" defTabSz="914400" rtl="0" eaLnBrk="1" fontAlgn="auto" latinLnBrk="0" hangingPunct="1">
              <a:spcBef>
                <a:spcPts val="0"/>
              </a:spcBef>
              <a:spcAft>
                <a:spcPts val="1200"/>
              </a:spcAft>
              <a:buClrTx/>
              <a:buSzPct val="150000"/>
              <a:buFont typeface="Arial" panose="020B0604020202020204" pitchFamily="34" charset="0"/>
              <a:buChar char="•"/>
              <a:tabLst/>
              <a:defRPr/>
            </a:pPr>
            <a:r>
              <a:rPr lang="en-US" sz="2800" b="1" dirty="0">
                <a:latin typeface="Calibri" panose="020F0502020204030204"/>
              </a:rPr>
              <a:t>ascend</a:t>
            </a:r>
            <a:r>
              <a:rPr lang="en-US" sz="2800" dirty="0">
                <a:latin typeface="Calibri" panose="020F0502020204030204"/>
              </a:rPr>
              <a:t> above information</a:t>
            </a:r>
            <a:endParaRPr kumimoji="0" lang="en-US" sz="2800" i="0" u="none" strike="noStrike" kern="1200" cap="none" spc="0" normalizeH="0" baseline="0" noProof="0" dirty="0">
              <a:ln>
                <a:noFill/>
              </a:ln>
              <a:effectLst/>
              <a:uLnTx/>
              <a:uFillTx/>
              <a:latin typeface="Calibri" panose="020F0502020204030204"/>
              <a:ea typeface="+mn-ea"/>
              <a:cs typeface="+mn-cs"/>
            </a:endParaRPr>
          </a:p>
          <a:p>
            <a:pPr marL="457200" marR="0" lvl="0" indent="-457200" defTabSz="914400" rtl="0" eaLnBrk="1" fontAlgn="auto" latinLnBrk="0" hangingPunct="1">
              <a:spcBef>
                <a:spcPts val="0"/>
              </a:spcBef>
              <a:spcAft>
                <a:spcPts val="1200"/>
              </a:spcAft>
              <a:buClrTx/>
              <a:buSzPct val="150000"/>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Calibri" panose="020F0502020204030204"/>
                <a:ea typeface="+mn-ea"/>
                <a:cs typeface="+mn-cs"/>
              </a:rPr>
              <a:t>argument, evidence, testimony</a:t>
            </a:r>
          </a:p>
          <a:p>
            <a:pPr marL="457200" marR="0" lvl="0" indent="-457200" defTabSz="914400" rtl="0" eaLnBrk="1" fontAlgn="auto" latinLnBrk="0" hangingPunct="1">
              <a:spcBef>
                <a:spcPts val="0"/>
              </a:spcBef>
              <a:spcAft>
                <a:spcPts val="1200"/>
              </a:spcAft>
              <a:buClrTx/>
              <a:buSzPct val="150000"/>
              <a:buFont typeface="Arial" panose="020B0604020202020204" pitchFamily="34" charset="0"/>
              <a:buChar char="•"/>
              <a:tabLst/>
              <a:defRPr/>
            </a:pPr>
            <a:r>
              <a:rPr lang="en-US" sz="2800" b="1" dirty="0">
                <a:latin typeface="Calibri" panose="020F0502020204030204"/>
              </a:rPr>
              <a:t>logos, ethos, pathos</a:t>
            </a:r>
            <a:endParaRPr kumimoji="0" lang="en-US" sz="2800" b="0" i="0" u="none" strike="noStrike" kern="1200" cap="none" spc="0" normalizeH="0" baseline="0" noProof="0" dirty="0">
              <a:ln>
                <a:noFill/>
              </a:ln>
              <a:effectLst/>
              <a:uLnTx/>
              <a:uFillTx/>
              <a:latin typeface="Calibri" panose="020F0502020204030204"/>
              <a:ea typeface="+mn-ea"/>
              <a:cs typeface="+mn-cs"/>
            </a:endParaRPr>
          </a:p>
          <a:p>
            <a:pPr marL="457200" marR="0" lvl="0" indent="-457200" defTabSz="914400" rtl="0" eaLnBrk="1" fontAlgn="auto" latinLnBrk="0" hangingPunct="1">
              <a:spcBef>
                <a:spcPts val="0"/>
              </a:spcBef>
              <a:spcAft>
                <a:spcPts val="1200"/>
              </a:spcAft>
              <a:buClrTx/>
              <a:buSzPct val="150000"/>
              <a:buFont typeface="Arial" panose="020B0604020202020204" pitchFamily="34" charset="0"/>
              <a:buChar char="•"/>
              <a:tabLst/>
              <a:defRPr/>
            </a:pPr>
            <a:r>
              <a:rPr lang="en-US" sz="2800" dirty="0">
                <a:latin typeface="Calibri" panose="020F0502020204030204"/>
              </a:rPr>
              <a:t>a</a:t>
            </a:r>
            <a:r>
              <a:rPr kumimoji="0" lang="en-US" sz="2800" i="0" u="none" strike="noStrike" kern="1200" cap="none" spc="0" normalizeH="0" baseline="0" noProof="0" dirty="0" err="1">
                <a:ln>
                  <a:noFill/>
                </a:ln>
                <a:effectLst/>
                <a:uLnTx/>
                <a:uFillTx/>
                <a:latin typeface="Calibri" panose="020F0502020204030204"/>
                <a:ea typeface="+mn-ea"/>
                <a:cs typeface="+mn-cs"/>
              </a:rPr>
              <a:t>ll</a:t>
            </a:r>
            <a:r>
              <a:rPr kumimoji="0" lang="en-US" sz="2800" i="0" u="none" strike="noStrike" kern="1200" cap="none" spc="0" normalizeH="0" baseline="0" noProof="0" dirty="0">
                <a:ln>
                  <a:noFill/>
                </a:ln>
                <a:effectLst/>
                <a:uLnTx/>
                <a:uFillTx/>
                <a:latin typeface="Calibri" panose="020F0502020204030204"/>
                <a:ea typeface="+mn-ea"/>
                <a:cs typeface="+mn-cs"/>
              </a:rPr>
              <a:t> knowledge is in </a:t>
            </a:r>
            <a:r>
              <a:rPr kumimoji="0" lang="en-US" sz="2800" b="1" i="0" u="none" strike="noStrike" kern="1200" cap="none" spc="0" normalizeH="0" baseline="0" noProof="0" dirty="0">
                <a:ln>
                  <a:noFill/>
                </a:ln>
                <a:effectLst/>
                <a:uLnTx/>
                <a:uFillTx/>
                <a:latin typeface="Calibri" panose="020F0502020204030204"/>
                <a:ea typeface="+mn-ea"/>
                <a:cs typeface="+mn-cs"/>
              </a:rPr>
              <a:t>God</a:t>
            </a:r>
          </a:p>
        </p:txBody>
      </p:sp>
      <p:grpSp>
        <p:nvGrpSpPr>
          <p:cNvPr id="77" name="Group 11">
            <a:extLst>
              <a:ext uri="{FF2B5EF4-FFF2-40B4-BE49-F238E27FC236}">
                <a16:creationId xmlns:a16="http://schemas.microsoft.com/office/drawing/2014/main" id="{1EBB3E56-58E4-4241-80A5-0A3DEA17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8159" y="47194"/>
            <a:ext cx="687615" cy="6763668"/>
            <a:chOff x="7571232" y="-41657"/>
            <a:chExt cx="687615" cy="6869541"/>
          </a:xfrm>
        </p:grpSpPr>
        <p:sp>
          <p:nvSpPr>
            <p:cNvPr id="13" name="Freeform 6">
              <a:extLst>
                <a:ext uri="{FF2B5EF4-FFF2-40B4-BE49-F238E27FC236}">
                  <a16:creationId xmlns:a16="http://schemas.microsoft.com/office/drawing/2014/main" id="{3AC22CA4-E875-4C4A-8736-160F02E9C3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9384" y="44594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
              <a:extLst>
                <a:ext uri="{FF2B5EF4-FFF2-40B4-BE49-F238E27FC236}">
                  <a16:creationId xmlns:a16="http://schemas.microsoft.com/office/drawing/2014/main" id="{DA8E99E9-915E-4D1B-86EE-C5E9F3396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612" y="65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8A8FDF86-381B-4339-AE71-C739F33E5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66015" y="171790"/>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30">
              <a:extLst>
                <a:ext uri="{FF2B5EF4-FFF2-40B4-BE49-F238E27FC236}">
                  <a16:creationId xmlns:a16="http://schemas.microsoft.com/office/drawing/2014/main" id="{89042F4A-7349-4093-838E-857FA6B2BE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569214" y="6381076"/>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3">
              <a:extLst>
                <a:ext uri="{FF2B5EF4-FFF2-40B4-BE49-F238E27FC236}">
                  <a16:creationId xmlns:a16="http://schemas.microsoft.com/office/drawing/2014/main" id="{D705AD75-E322-41A8-BE03-7027171AC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915" y="6718567"/>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1">
              <a:extLst>
                <a:ext uri="{FF2B5EF4-FFF2-40B4-BE49-F238E27FC236}">
                  <a16:creationId xmlns:a16="http://schemas.microsoft.com/office/drawing/2014/main" id="{35514E55-A824-4255-99EC-9DFB1315E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474" y="647118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3">
              <a:extLst>
                <a:ext uri="{FF2B5EF4-FFF2-40B4-BE49-F238E27FC236}">
                  <a16:creationId xmlns:a16="http://schemas.microsoft.com/office/drawing/2014/main" id="{C22CD2BF-BA4E-4802-9D93-23FBB1700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6307" y="620655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5">
              <a:extLst>
                <a:ext uri="{FF2B5EF4-FFF2-40B4-BE49-F238E27FC236}">
                  <a16:creationId xmlns:a16="http://schemas.microsoft.com/office/drawing/2014/main" id="{AE44CECE-5DC6-484C-941F-ADFB1DE203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2902" y="600674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6">
              <a:extLst>
                <a:ext uri="{FF2B5EF4-FFF2-40B4-BE49-F238E27FC236}">
                  <a16:creationId xmlns:a16="http://schemas.microsoft.com/office/drawing/2014/main" id="{23603EFD-E9B6-4B0B-AD51-2EC3A171EB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4886" y="5107014"/>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7">
              <a:extLst>
                <a:ext uri="{FF2B5EF4-FFF2-40B4-BE49-F238E27FC236}">
                  <a16:creationId xmlns:a16="http://schemas.microsoft.com/office/drawing/2014/main" id="{698B95A2-61FA-47A8-9AC4-FC86F5B87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7005" y="577252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0">
              <a:extLst>
                <a:ext uri="{FF2B5EF4-FFF2-40B4-BE49-F238E27FC236}">
                  <a16:creationId xmlns:a16="http://schemas.microsoft.com/office/drawing/2014/main" id="{B3F27A11-DA5F-4D16-9021-89BFF3A9A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72" y="556720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1">
              <a:extLst>
                <a:ext uri="{FF2B5EF4-FFF2-40B4-BE49-F238E27FC236}">
                  <a16:creationId xmlns:a16="http://schemas.microsoft.com/office/drawing/2014/main" id="{0A6F2081-096E-434F-9362-3FA93153A8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9572" y="530265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0">
              <a:extLst>
                <a:ext uri="{FF2B5EF4-FFF2-40B4-BE49-F238E27FC236}">
                  <a16:creationId xmlns:a16="http://schemas.microsoft.com/office/drawing/2014/main" id="{D66FE76B-2D2C-421A-96A9-7B2773C9F9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6123" y="635714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1">
              <a:extLst>
                <a:ext uri="{FF2B5EF4-FFF2-40B4-BE49-F238E27FC236}">
                  <a16:creationId xmlns:a16="http://schemas.microsoft.com/office/drawing/2014/main" id="{C3FB7D92-FBC4-499B-A0C5-25F9B15FD3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6708" y="5245998"/>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2">
              <a:extLst>
                <a:ext uri="{FF2B5EF4-FFF2-40B4-BE49-F238E27FC236}">
                  <a16:creationId xmlns:a16="http://schemas.microsoft.com/office/drawing/2014/main" id="{BB8B5031-ED92-4F7A-BAB6-6861F7C1C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278" y="5489668"/>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3">
              <a:extLst>
                <a:ext uri="{FF2B5EF4-FFF2-40B4-BE49-F238E27FC236}">
                  <a16:creationId xmlns:a16="http://schemas.microsoft.com/office/drawing/2014/main" id="{27A8A654-6DE2-4BCB-9D41-3B5EE2AB1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56063" y="571632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9">
              <a:extLst>
                <a:ext uri="{FF2B5EF4-FFF2-40B4-BE49-F238E27FC236}">
                  <a16:creationId xmlns:a16="http://schemas.microsoft.com/office/drawing/2014/main" id="{607A85E2-1DBD-4BD7-981B-A8C9EEA9B0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362" y="605952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0">
              <a:extLst>
                <a:ext uri="{FF2B5EF4-FFF2-40B4-BE49-F238E27FC236}">
                  <a16:creationId xmlns:a16="http://schemas.microsoft.com/office/drawing/2014/main" id="{84FEDB90-F573-4741-B80C-B545B2048A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30917" y="545428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2">
              <a:extLst>
                <a:ext uri="{FF2B5EF4-FFF2-40B4-BE49-F238E27FC236}">
                  <a16:creationId xmlns:a16="http://schemas.microsoft.com/office/drawing/2014/main" id="{E9F00CB5-6EDE-4216-A827-D6E5FC26D7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29253" y="659822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32">
              <a:extLst>
                <a:ext uri="{FF2B5EF4-FFF2-40B4-BE49-F238E27FC236}">
                  <a16:creationId xmlns:a16="http://schemas.microsoft.com/office/drawing/2014/main" id="{284B43DE-8FEB-48F2-B798-0F3AFC26A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438" y="413725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33">
              <a:extLst>
                <a:ext uri="{FF2B5EF4-FFF2-40B4-BE49-F238E27FC236}">
                  <a16:creationId xmlns:a16="http://schemas.microsoft.com/office/drawing/2014/main" id="{1E98C2C7-3645-4E8F-B105-C48030245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73435" y="307694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34">
              <a:extLst>
                <a:ext uri="{FF2B5EF4-FFF2-40B4-BE49-F238E27FC236}">
                  <a16:creationId xmlns:a16="http://schemas.microsoft.com/office/drawing/2014/main" id="{9D095602-3BCC-4049-A4A7-EC40A21FD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86343" y="2070649"/>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5">
              <a:extLst>
                <a:ext uri="{FF2B5EF4-FFF2-40B4-BE49-F238E27FC236}">
                  <a16:creationId xmlns:a16="http://schemas.microsoft.com/office/drawing/2014/main" id="{F785A0EA-EDA5-4619-98BD-1E38A3C57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794235" y="285893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6">
              <a:extLst>
                <a:ext uri="{FF2B5EF4-FFF2-40B4-BE49-F238E27FC236}">
                  <a16:creationId xmlns:a16="http://schemas.microsoft.com/office/drawing/2014/main" id="{7A5BDB18-7690-4A4F-813D-ED9A798F4D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38999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a:extLst>
                <a:ext uri="{FF2B5EF4-FFF2-40B4-BE49-F238E27FC236}">
                  <a16:creationId xmlns:a16="http://schemas.microsoft.com/office/drawing/2014/main" id="{5126589D-1974-485F-92A3-5DFFAE942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6283" y="4357686"/>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8">
              <a:extLst>
                <a:ext uri="{FF2B5EF4-FFF2-40B4-BE49-F238E27FC236}">
                  <a16:creationId xmlns:a16="http://schemas.microsoft.com/office/drawing/2014/main" id="{81E6DAD4-1893-4F17-8A0C-2CD9C391C3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6208" y="256981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9">
              <a:extLst>
                <a:ext uri="{FF2B5EF4-FFF2-40B4-BE49-F238E27FC236}">
                  <a16:creationId xmlns:a16="http://schemas.microsoft.com/office/drawing/2014/main" id="{DFDF8F60-AA94-4295-9584-DA9A188FDA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0555" y="2316454"/>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40">
              <a:extLst>
                <a:ext uri="{FF2B5EF4-FFF2-40B4-BE49-F238E27FC236}">
                  <a16:creationId xmlns:a16="http://schemas.microsoft.com/office/drawing/2014/main" id="{E0B1BA57-59A8-4EC3-A4DD-360EC5F591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047" y="485975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41">
              <a:extLst>
                <a:ext uri="{FF2B5EF4-FFF2-40B4-BE49-F238E27FC236}">
                  <a16:creationId xmlns:a16="http://schemas.microsoft.com/office/drawing/2014/main" id="{40565820-A8BD-488E-A6BC-BAAE809BD8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806" y="1182464"/>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42">
              <a:extLst>
                <a:ext uri="{FF2B5EF4-FFF2-40B4-BE49-F238E27FC236}">
                  <a16:creationId xmlns:a16="http://schemas.microsoft.com/office/drawing/2014/main" id="{F7133EA6-2281-475A-A9E7-BC27CA9A9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0638" y="18456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4">
              <a:extLst>
                <a:ext uri="{FF2B5EF4-FFF2-40B4-BE49-F238E27FC236}">
                  <a16:creationId xmlns:a16="http://schemas.microsoft.com/office/drawing/2014/main" id="{EBF7A90F-76FD-41D5-9200-E9E9A5653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0140" y="337379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5">
              <a:extLst>
                <a:ext uri="{FF2B5EF4-FFF2-40B4-BE49-F238E27FC236}">
                  <a16:creationId xmlns:a16="http://schemas.microsoft.com/office/drawing/2014/main" id="{A031B306-8A4E-4408-BAA1-A08462D35B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8999" y="1600014"/>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6">
              <a:extLst>
                <a:ext uri="{FF2B5EF4-FFF2-40B4-BE49-F238E27FC236}">
                  <a16:creationId xmlns:a16="http://schemas.microsoft.com/office/drawing/2014/main" id="{C0E76D3B-FD2D-4ACD-971E-8812EA2173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12979" y="462713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7">
              <a:extLst>
                <a:ext uri="{FF2B5EF4-FFF2-40B4-BE49-F238E27FC236}">
                  <a16:creationId xmlns:a16="http://schemas.microsoft.com/office/drawing/2014/main" id="{190FC334-F110-446B-9879-2D5270CF8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28250" y="361144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8">
              <a:extLst>
                <a:ext uri="{FF2B5EF4-FFF2-40B4-BE49-F238E27FC236}">
                  <a16:creationId xmlns:a16="http://schemas.microsoft.com/office/drawing/2014/main" id="{CF1B3AF7-1319-410F-9471-1976F8498D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47171" y="384410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9">
              <a:extLst>
                <a:ext uri="{FF2B5EF4-FFF2-40B4-BE49-F238E27FC236}">
                  <a16:creationId xmlns:a16="http://schemas.microsoft.com/office/drawing/2014/main" id="{D4D42B48-99A8-456D-8ECA-1EE614DA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35649" y="9210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2">
              <a:extLst>
                <a:ext uri="{FF2B5EF4-FFF2-40B4-BE49-F238E27FC236}">
                  <a16:creationId xmlns:a16="http://schemas.microsoft.com/office/drawing/2014/main" id="{D8C545C1-219C-4F48-8542-16731C1E18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9903" y="4513867"/>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3">
              <a:extLst>
                <a:ext uri="{FF2B5EF4-FFF2-40B4-BE49-F238E27FC236}">
                  <a16:creationId xmlns:a16="http://schemas.microsoft.com/office/drawing/2014/main" id="{E4D1384D-D83E-49D0-82BB-79E2029854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654" y="3292952"/>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4">
              <a:extLst>
                <a:ext uri="{FF2B5EF4-FFF2-40B4-BE49-F238E27FC236}">
                  <a16:creationId xmlns:a16="http://schemas.microsoft.com/office/drawing/2014/main" id="{E8D15F62-C841-4DBE-BB64-C90D85B29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3886" y="475687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5">
              <a:extLst>
                <a:ext uri="{FF2B5EF4-FFF2-40B4-BE49-F238E27FC236}">
                  <a16:creationId xmlns:a16="http://schemas.microsoft.com/office/drawing/2014/main" id="{ACB8A668-F91C-4758-8625-07AF8A04B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9205" y="363408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6">
              <a:extLst>
                <a:ext uri="{FF2B5EF4-FFF2-40B4-BE49-F238E27FC236}">
                  <a16:creationId xmlns:a16="http://schemas.microsoft.com/office/drawing/2014/main" id="{601E9146-16D0-4D1C-B629-61EA4B8D98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676" y="20550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7">
              <a:extLst>
                <a:ext uri="{FF2B5EF4-FFF2-40B4-BE49-F238E27FC236}">
                  <a16:creationId xmlns:a16="http://schemas.microsoft.com/office/drawing/2014/main" id="{1A0E03CC-1FDE-4873-B0BB-8301F8864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84912" y="283245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8">
              <a:extLst>
                <a:ext uri="{FF2B5EF4-FFF2-40B4-BE49-F238E27FC236}">
                  <a16:creationId xmlns:a16="http://schemas.microsoft.com/office/drawing/2014/main" id="{718F55E1-6E8C-4D0B-B0DA-20285A1F7C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0059" y="4169481"/>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9">
              <a:extLst>
                <a:ext uri="{FF2B5EF4-FFF2-40B4-BE49-F238E27FC236}">
                  <a16:creationId xmlns:a16="http://schemas.microsoft.com/office/drawing/2014/main" id="{A8B1D553-DED4-4C5C-A9F3-7E18306828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1559" y="17727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70">
              <a:extLst>
                <a:ext uri="{FF2B5EF4-FFF2-40B4-BE49-F238E27FC236}">
                  <a16:creationId xmlns:a16="http://schemas.microsoft.com/office/drawing/2014/main" id="{704275AB-B0E7-44DA-A32C-1C68A73086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638" y="121692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1">
              <a:extLst>
                <a:ext uri="{FF2B5EF4-FFF2-40B4-BE49-F238E27FC236}">
                  <a16:creationId xmlns:a16="http://schemas.microsoft.com/office/drawing/2014/main" id="{0F98D468-159E-4E0D-8BBD-E7BDA1D73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3308" y="2314625"/>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72">
              <a:extLst>
                <a:ext uri="{FF2B5EF4-FFF2-40B4-BE49-F238E27FC236}">
                  <a16:creationId xmlns:a16="http://schemas.microsoft.com/office/drawing/2014/main" id="{5CF2824C-4E2B-4703-9DD0-066A81096A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96571" y="254148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3">
              <a:extLst>
                <a:ext uri="{FF2B5EF4-FFF2-40B4-BE49-F238E27FC236}">
                  <a16:creationId xmlns:a16="http://schemas.microsoft.com/office/drawing/2014/main" id="{FBAF2A91-21A7-4C94-B141-7FF0283B0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1445" y="304764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4">
              <a:extLst>
                <a:ext uri="{FF2B5EF4-FFF2-40B4-BE49-F238E27FC236}">
                  <a16:creationId xmlns:a16="http://schemas.microsoft.com/office/drawing/2014/main" id="{55FE32BA-56A4-49E1-BC42-A822ACD27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17543" y="143064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5">
              <a:extLst>
                <a:ext uri="{FF2B5EF4-FFF2-40B4-BE49-F238E27FC236}">
                  <a16:creationId xmlns:a16="http://schemas.microsoft.com/office/drawing/2014/main" id="{0862BF64-49C0-4848-A7D0-696A3A5F8B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31395" y="501867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7">
              <a:extLst>
                <a:ext uri="{FF2B5EF4-FFF2-40B4-BE49-F238E27FC236}">
                  <a16:creationId xmlns:a16="http://schemas.microsoft.com/office/drawing/2014/main" id="{57FC449F-CDE1-4C43-8963-BAA60ADD4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03109" y="385766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5">
              <a:extLst>
                <a:ext uri="{FF2B5EF4-FFF2-40B4-BE49-F238E27FC236}">
                  <a16:creationId xmlns:a16="http://schemas.microsoft.com/office/drawing/2014/main" id="{F596D355-3845-4E8F-9C9B-FE20FCCA46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0777" y="1007809"/>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7">
              <a:extLst>
                <a:ext uri="{FF2B5EF4-FFF2-40B4-BE49-F238E27FC236}">
                  <a16:creationId xmlns:a16="http://schemas.microsoft.com/office/drawing/2014/main" id="{44CEE89D-C51D-49F4-9B14-808A5CE75C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46209" y="79130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8">
              <a:extLst>
                <a:ext uri="{FF2B5EF4-FFF2-40B4-BE49-F238E27FC236}">
                  <a16:creationId xmlns:a16="http://schemas.microsoft.com/office/drawing/2014/main" id="{C2E31682-6F2A-4CBD-B7CE-DCB14EC08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174141" y="18289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8">
              <a:extLst>
                <a:ext uri="{FF2B5EF4-FFF2-40B4-BE49-F238E27FC236}">
                  <a16:creationId xmlns:a16="http://schemas.microsoft.com/office/drawing/2014/main" id="{E49E6221-2BCE-4E46-BEE4-04926A412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8079029" y="-24225"/>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20">
              <a:extLst>
                <a:ext uri="{FF2B5EF4-FFF2-40B4-BE49-F238E27FC236}">
                  <a16:creationId xmlns:a16="http://schemas.microsoft.com/office/drawing/2014/main" id="{85D9D16E-A990-4AA7-A336-B635F893DC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8595" y="38866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21">
              <a:extLst>
                <a:ext uri="{FF2B5EF4-FFF2-40B4-BE49-F238E27FC236}">
                  <a16:creationId xmlns:a16="http://schemas.microsoft.com/office/drawing/2014/main" id="{EB7E0A2E-7A63-423F-ACB7-39CB8AA60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7805146" y="1207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A810E0CD-EDA0-7021-9A25-43EE3180CF5D}"/>
              </a:ext>
            </a:extLst>
          </p:cNvPr>
          <p:cNvPicPr>
            <a:picLocks noChangeAspect="1"/>
          </p:cNvPicPr>
          <p:nvPr/>
        </p:nvPicPr>
        <p:blipFill rotWithShape="1">
          <a:blip r:embed="rId3"/>
          <a:srcRect l="6015" r="7640"/>
          <a:stretch/>
        </p:blipFill>
        <p:spPr>
          <a:xfrm>
            <a:off x="8309465" y="0"/>
            <a:ext cx="3908279" cy="6858000"/>
          </a:xfrm>
          <a:prstGeom prst="rect">
            <a:avLst/>
          </a:prstGeom>
        </p:spPr>
      </p:pic>
    </p:spTree>
    <p:extLst>
      <p:ext uri="{BB962C8B-B14F-4D97-AF65-F5344CB8AC3E}">
        <p14:creationId xmlns:p14="http://schemas.microsoft.com/office/powerpoint/2010/main" val="53809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3" name="Group 7">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7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331" name="Group 66">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332"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3"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4"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5"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6"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7"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8"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9"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0"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1"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2"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3"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4"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6"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7"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8"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9"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0"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1"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2"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3"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4"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5"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6"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7"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8"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9"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0"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1"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2"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3"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4"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5"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6"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7"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8"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9"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0"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1"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2"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3"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4"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5"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6"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7"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8"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9"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0"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1"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2"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3"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4"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5"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6"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7"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8"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89" name="Rectangle 125">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7E303-816C-B23F-F511-C9ABBF777457}"/>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lang="en-US"/>
              <a:t>Thinking with Faith</a:t>
            </a:r>
          </a:p>
        </p:txBody>
      </p:sp>
      <p:sp>
        <p:nvSpPr>
          <p:cNvPr id="3" name="Text Placeholder 2">
            <a:extLst>
              <a:ext uri="{FF2B5EF4-FFF2-40B4-BE49-F238E27FC236}">
                <a16:creationId xmlns:a16="http://schemas.microsoft.com/office/drawing/2014/main" id="{35C653B9-FFC4-1469-087F-3EF49D7C42CA}"/>
              </a:ext>
            </a:extLst>
          </p:cNvPr>
          <p:cNvSpPr>
            <a:spLocks noGrp="1"/>
          </p:cNvSpPr>
          <p:nvPr>
            <p:ph type="body" idx="1"/>
          </p:nvPr>
        </p:nvSpPr>
        <p:spPr>
          <a:xfrm>
            <a:off x="4892379" y="4755204"/>
            <a:ext cx="5576813" cy="911867"/>
          </a:xfrm>
        </p:spPr>
        <p:txBody>
          <a:bodyPr vert="horz" lIns="91440" tIns="45720" rIns="91440" bIns="45720" rtlCol="0">
            <a:normAutofit/>
          </a:bodyPr>
          <a:lstStyle/>
          <a:p>
            <a:pPr algn="ctr"/>
            <a:r>
              <a:rPr lang="en-US" sz="1400" cap="all" spc="600">
                <a:solidFill>
                  <a:schemeClr val="tx2"/>
                </a:solidFill>
              </a:rPr>
              <a:t>With St. John Paul II</a:t>
            </a:r>
          </a:p>
        </p:txBody>
      </p:sp>
      <p:sp>
        <p:nvSpPr>
          <p:cNvPr id="390" name="Rectangle 127">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1" name="Group 129">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392"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pic>
        <p:nvPicPr>
          <p:cNvPr id="2050" name="Picture 2" descr="Important dates in the life of Pope John Paul II | USCCB">
            <a:extLst>
              <a:ext uri="{FF2B5EF4-FFF2-40B4-BE49-F238E27FC236}">
                <a16:creationId xmlns:a16="http://schemas.microsoft.com/office/drawing/2014/main" id="{0F592643-2FA9-A4DE-5CCF-FDECE85E5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985" y="1321779"/>
            <a:ext cx="3048000" cy="424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70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5" name="Rectangle 134">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mountain, tree, sky, outdoor&#10;&#10;Description automatically generated">
            <a:extLst>
              <a:ext uri="{FF2B5EF4-FFF2-40B4-BE49-F238E27FC236}">
                <a16:creationId xmlns:a16="http://schemas.microsoft.com/office/drawing/2014/main" id="{06D4D8BD-821E-ED12-1B52-0B05992E9D22}"/>
              </a:ext>
            </a:extLst>
          </p:cNvPr>
          <p:cNvPicPr>
            <a:picLocks noGrp="1" noChangeAspect="1"/>
          </p:cNvPicPr>
          <p:nvPr>
            <p:ph idx="1"/>
          </p:nvPr>
        </p:nvPicPr>
        <p:blipFill rotWithShape="1">
          <a:blip r:embed="rId3"/>
          <a:srcRect t="15094"/>
          <a:stretch/>
        </p:blipFill>
        <p:spPr>
          <a:xfrm>
            <a:off x="9" y="-1119"/>
            <a:ext cx="12191982" cy="6859119"/>
          </a:xfrm>
          <a:prstGeom prst="rect">
            <a:avLst/>
          </a:prstGeom>
        </p:spPr>
      </p:pic>
      <p:sp>
        <p:nvSpPr>
          <p:cNvPr id="137" name="Rectangle 136">
            <a:extLst>
              <a:ext uri="{FF2B5EF4-FFF2-40B4-BE49-F238E27FC236}">
                <a16:creationId xmlns:a16="http://schemas.microsoft.com/office/drawing/2014/main" id="{933BD51B-53C3-4AA2-8BD3-AFDF9E98B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7941" y="-1157556"/>
            <a:ext cx="6858000" cy="9173882"/>
          </a:xfrm>
          <a:prstGeom prst="rect">
            <a:avLst/>
          </a:prstGeom>
          <a:gradFill>
            <a:gsLst>
              <a:gs pos="71000">
                <a:srgbClr val="000000">
                  <a:alpha val="0"/>
                </a:srgbClr>
              </a:gs>
              <a:gs pos="0">
                <a:schemeClr val="tx1"/>
              </a:gs>
              <a:gs pos="0">
                <a:srgbClr val="000000">
                  <a:alpha val="4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72258-6C25-34D6-5957-7C02D59392E2}"/>
              </a:ext>
            </a:extLst>
          </p:cNvPr>
          <p:cNvSpPr>
            <a:spLocks noGrp="1"/>
          </p:cNvSpPr>
          <p:nvPr>
            <p:ph type="title"/>
          </p:nvPr>
        </p:nvSpPr>
        <p:spPr>
          <a:xfrm>
            <a:off x="848696" y="1371600"/>
            <a:ext cx="7753235" cy="3948621"/>
          </a:xfrm>
        </p:spPr>
        <p:txBody>
          <a:bodyPr vert="horz" lIns="91440" tIns="45720" rIns="91440" bIns="45720" rtlCol="0" anchor="b">
            <a:normAutofit/>
          </a:bodyPr>
          <a:lstStyle/>
          <a:p>
            <a:r>
              <a:rPr lang="en-US" sz="5400">
                <a:solidFill>
                  <a:srgbClr val="FFFFFF"/>
                </a:solidFill>
              </a:rPr>
              <a:t>Faith is trust in what we can’t see..</a:t>
            </a:r>
          </a:p>
        </p:txBody>
      </p:sp>
      <p:grpSp>
        <p:nvGrpSpPr>
          <p:cNvPr id="139" name="Group 138">
            <a:extLst>
              <a:ext uri="{FF2B5EF4-FFF2-40B4-BE49-F238E27FC236}">
                <a16:creationId xmlns:a16="http://schemas.microsoft.com/office/drawing/2014/main" id="{C94FD3EC-1310-4AD0-9781-ECB252862C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rgbClr val="FFFFFF"/>
          </a:solidFill>
        </p:grpSpPr>
        <p:sp>
          <p:nvSpPr>
            <p:cNvPr id="140" name="Freeform 10">
              <a:extLst>
                <a:ext uri="{FF2B5EF4-FFF2-40B4-BE49-F238E27FC236}">
                  <a16:creationId xmlns:a16="http://schemas.microsoft.com/office/drawing/2014/main" id="{672A918A-85C5-4B31-8998-25857DAB5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 name="Freeform 15">
              <a:extLst>
                <a:ext uri="{FF2B5EF4-FFF2-40B4-BE49-F238E27FC236}">
                  <a16:creationId xmlns:a16="http://schemas.microsoft.com/office/drawing/2014/main" id="{E0815E64-1D86-4D7E-8CE3-57F2E67B7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2" name="Freeform 18">
              <a:extLst>
                <a:ext uri="{FF2B5EF4-FFF2-40B4-BE49-F238E27FC236}">
                  <a16:creationId xmlns:a16="http://schemas.microsoft.com/office/drawing/2014/main" id="{497B2EDF-E079-4AC9-8201-79F55E655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3" name="Freeform 22">
              <a:extLst>
                <a:ext uri="{FF2B5EF4-FFF2-40B4-BE49-F238E27FC236}">
                  <a16:creationId xmlns:a16="http://schemas.microsoft.com/office/drawing/2014/main" id="{23833C89-2511-479D-BC7D-43F4661DC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4" name="Freeform 8">
              <a:extLst>
                <a:ext uri="{FF2B5EF4-FFF2-40B4-BE49-F238E27FC236}">
                  <a16:creationId xmlns:a16="http://schemas.microsoft.com/office/drawing/2014/main" id="{134D3974-8C13-4CDE-B973-7120BB807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Freeform 19">
              <a:extLst>
                <a:ext uri="{FF2B5EF4-FFF2-40B4-BE49-F238E27FC236}">
                  <a16:creationId xmlns:a16="http://schemas.microsoft.com/office/drawing/2014/main" id="{5BF1FC02-08FF-4338-9BB7-15FA81B92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20">
              <a:extLst>
                <a:ext uri="{FF2B5EF4-FFF2-40B4-BE49-F238E27FC236}">
                  <a16:creationId xmlns:a16="http://schemas.microsoft.com/office/drawing/2014/main" id="{F56F9F25-5C9C-4CA3-A914-FC497872EC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7" name="Freeform 23">
              <a:extLst>
                <a:ext uri="{FF2B5EF4-FFF2-40B4-BE49-F238E27FC236}">
                  <a16:creationId xmlns:a16="http://schemas.microsoft.com/office/drawing/2014/main" id="{E656ABC3-F068-4B85-8661-0EC5E9C89B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8" name="Freeform 26">
              <a:extLst>
                <a:ext uri="{FF2B5EF4-FFF2-40B4-BE49-F238E27FC236}">
                  <a16:creationId xmlns:a16="http://schemas.microsoft.com/office/drawing/2014/main" id="{535711AB-6053-4A1F-B963-9A991231C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9" name="Freeform 27">
              <a:extLst>
                <a:ext uri="{FF2B5EF4-FFF2-40B4-BE49-F238E27FC236}">
                  <a16:creationId xmlns:a16="http://schemas.microsoft.com/office/drawing/2014/main" id="{99484A9E-C9E7-48E3-835C-CA00039A94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0" name="Freeform 28">
              <a:extLst>
                <a:ext uri="{FF2B5EF4-FFF2-40B4-BE49-F238E27FC236}">
                  <a16:creationId xmlns:a16="http://schemas.microsoft.com/office/drawing/2014/main" id="{30E00243-C6C1-4AFB-9954-AC9C0837A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1" name="Freeform 30">
              <a:extLst>
                <a:ext uri="{FF2B5EF4-FFF2-40B4-BE49-F238E27FC236}">
                  <a16:creationId xmlns:a16="http://schemas.microsoft.com/office/drawing/2014/main" id="{47B00545-0508-41CF-9169-37CB97E08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43">
              <a:extLst>
                <a:ext uri="{FF2B5EF4-FFF2-40B4-BE49-F238E27FC236}">
                  <a16:creationId xmlns:a16="http://schemas.microsoft.com/office/drawing/2014/main" id="{884EDA62-CEFA-447C-A731-3A1FC949F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3" name="Freeform 51">
              <a:extLst>
                <a:ext uri="{FF2B5EF4-FFF2-40B4-BE49-F238E27FC236}">
                  <a16:creationId xmlns:a16="http://schemas.microsoft.com/office/drawing/2014/main" id="{3C095E3E-AA61-45A1-B7D8-48F0E675A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4" name="Freeform 52">
              <a:extLst>
                <a:ext uri="{FF2B5EF4-FFF2-40B4-BE49-F238E27FC236}">
                  <a16:creationId xmlns:a16="http://schemas.microsoft.com/office/drawing/2014/main" id="{E942C193-F3C5-4954-AD2C-EC2CD1AE72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5" name="Freeform 53">
              <a:extLst>
                <a:ext uri="{FF2B5EF4-FFF2-40B4-BE49-F238E27FC236}">
                  <a16:creationId xmlns:a16="http://schemas.microsoft.com/office/drawing/2014/main" id="{BDABF981-DD5E-4501-8BDA-03AA48E36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6" name="Freeform 54">
              <a:extLst>
                <a:ext uri="{FF2B5EF4-FFF2-40B4-BE49-F238E27FC236}">
                  <a16:creationId xmlns:a16="http://schemas.microsoft.com/office/drawing/2014/main" id="{F9D003FB-F58B-4C20-87E7-6FB1422CC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7" name="Freeform 55">
              <a:extLst>
                <a:ext uri="{FF2B5EF4-FFF2-40B4-BE49-F238E27FC236}">
                  <a16:creationId xmlns:a16="http://schemas.microsoft.com/office/drawing/2014/main" id="{D41B2545-F038-4CE0-B931-285F086D97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8" name="Freeform 56">
              <a:extLst>
                <a:ext uri="{FF2B5EF4-FFF2-40B4-BE49-F238E27FC236}">
                  <a16:creationId xmlns:a16="http://schemas.microsoft.com/office/drawing/2014/main" id="{9B64122A-3C88-4240-8766-D84EF1F12B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9" name="Freeform 57">
              <a:extLst>
                <a:ext uri="{FF2B5EF4-FFF2-40B4-BE49-F238E27FC236}">
                  <a16:creationId xmlns:a16="http://schemas.microsoft.com/office/drawing/2014/main" id="{CE208694-203A-403C-AE2F-D2E2894050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Freeform 59">
              <a:extLst>
                <a:ext uri="{FF2B5EF4-FFF2-40B4-BE49-F238E27FC236}">
                  <a16:creationId xmlns:a16="http://schemas.microsoft.com/office/drawing/2014/main" id="{212458A7-EAC6-4F24-80BD-77B41054B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1" name="Freeform 60">
              <a:extLst>
                <a:ext uri="{FF2B5EF4-FFF2-40B4-BE49-F238E27FC236}">
                  <a16:creationId xmlns:a16="http://schemas.microsoft.com/office/drawing/2014/main" id="{229A706A-FB43-4854-B0B0-7F09945770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2" name="Freeform 61">
              <a:extLst>
                <a:ext uri="{FF2B5EF4-FFF2-40B4-BE49-F238E27FC236}">
                  <a16:creationId xmlns:a16="http://schemas.microsoft.com/office/drawing/2014/main" id="{476F59BD-B421-4186-BBD7-39A00744FB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3" name="Freeform 5">
              <a:extLst>
                <a:ext uri="{FF2B5EF4-FFF2-40B4-BE49-F238E27FC236}">
                  <a16:creationId xmlns:a16="http://schemas.microsoft.com/office/drawing/2014/main" id="{D27B3750-2ECF-4CC9-B08C-9E5F550635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4" name="Freeform 6">
              <a:extLst>
                <a:ext uri="{FF2B5EF4-FFF2-40B4-BE49-F238E27FC236}">
                  <a16:creationId xmlns:a16="http://schemas.microsoft.com/office/drawing/2014/main" id="{096E7AD1-BF5B-4298-9E32-A47CB010F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5" name="Freeform 7">
              <a:extLst>
                <a:ext uri="{FF2B5EF4-FFF2-40B4-BE49-F238E27FC236}">
                  <a16:creationId xmlns:a16="http://schemas.microsoft.com/office/drawing/2014/main" id="{5C2E7B82-DC9D-43AD-BA1E-3759FE4AA0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6" name="Freeform 8">
              <a:extLst>
                <a:ext uri="{FF2B5EF4-FFF2-40B4-BE49-F238E27FC236}">
                  <a16:creationId xmlns:a16="http://schemas.microsoft.com/office/drawing/2014/main" id="{BCDC8C86-4A99-41A4-9DC0-08145CE035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Freeform 9">
              <a:extLst>
                <a:ext uri="{FF2B5EF4-FFF2-40B4-BE49-F238E27FC236}">
                  <a16:creationId xmlns:a16="http://schemas.microsoft.com/office/drawing/2014/main" id="{C8785DE7-3737-4E27-BE2F-0DBFD301D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8" name="Freeform 11">
              <a:extLst>
                <a:ext uri="{FF2B5EF4-FFF2-40B4-BE49-F238E27FC236}">
                  <a16:creationId xmlns:a16="http://schemas.microsoft.com/office/drawing/2014/main" id="{C28B40AF-5DD3-4A7F-91AB-F49D46E2EA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9" name="Freeform 12">
              <a:extLst>
                <a:ext uri="{FF2B5EF4-FFF2-40B4-BE49-F238E27FC236}">
                  <a16:creationId xmlns:a16="http://schemas.microsoft.com/office/drawing/2014/main" id="{7411F1BC-34F9-470E-87B5-B3986C27F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0" name="Freeform 13">
              <a:extLst>
                <a:ext uri="{FF2B5EF4-FFF2-40B4-BE49-F238E27FC236}">
                  <a16:creationId xmlns:a16="http://schemas.microsoft.com/office/drawing/2014/main" id="{6AC0F0C8-6D0F-4644-9C89-D6EF4771C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1" name="Freeform 14">
              <a:extLst>
                <a:ext uri="{FF2B5EF4-FFF2-40B4-BE49-F238E27FC236}">
                  <a16:creationId xmlns:a16="http://schemas.microsoft.com/office/drawing/2014/main" id="{01D69BD9-5C87-44C7-9112-9A4D5F08D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Freeform 16">
              <a:extLst>
                <a:ext uri="{FF2B5EF4-FFF2-40B4-BE49-F238E27FC236}">
                  <a16:creationId xmlns:a16="http://schemas.microsoft.com/office/drawing/2014/main" id="{67ECDACB-4E98-478E-959E-285DA9641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17">
              <a:extLst>
                <a:ext uri="{FF2B5EF4-FFF2-40B4-BE49-F238E27FC236}">
                  <a16:creationId xmlns:a16="http://schemas.microsoft.com/office/drawing/2014/main" id="{BAA10AA6-CC20-48EF-932E-6E1A686B5A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Freeform 21">
              <a:extLst>
                <a:ext uri="{FF2B5EF4-FFF2-40B4-BE49-F238E27FC236}">
                  <a16:creationId xmlns:a16="http://schemas.microsoft.com/office/drawing/2014/main" id="{1BE77E80-C10D-4958-BB7D-C901F9401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Freeform 25">
              <a:extLst>
                <a:ext uri="{FF2B5EF4-FFF2-40B4-BE49-F238E27FC236}">
                  <a16:creationId xmlns:a16="http://schemas.microsoft.com/office/drawing/2014/main" id="{4202FCC8-1E30-478E-BD2D-2531BE2D94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Freeform 29">
              <a:extLst>
                <a:ext uri="{FF2B5EF4-FFF2-40B4-BE49-F238E27FC236}">
                  <a16:creationId xmlns:a16="http://schemas.microsoft.com/office/drawing/2014/main" id="{89277949-55D2-4CEB-BD97-066C2B1E3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Freeform 31">
              <a:extLst>
                <a:ext uri="{FF2B5EF4-FFF2-40B4-BE49-F238E27FC236}">
                  <a16:creationId xmlns:a16="http://schemas.microsoft.com/office/drawing/2014/main" id="{B8EF2C08-9DA7-46E2-ADC8-1A2D271D1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8" name="Freeform 32">
              <a:extLst>
                <a:ext uri="{FF2B5EF4-FFF2-40B4-BE49-F238E27FC236}">
                  <a16:creationId xmlns:a16="http://schemas.microsoft.com/office/drawing/2014/main" id="{DD0041CF-27BC-41BA-AA0E-8D0BC8C51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9" name="Freeform 33">
              <a:extLst>
                <a:ext uri="{FF2B5EF4-FFF2-40B4-BE49-F238E27FC236}">
                  <a16:creationId xmlns:a16="http://schemas.microsoft.com/office/drawing/2014/main" id="{0A68EB76-B31F-4A68-A511-E9FA4DBAC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0" name="Freeform 34">
              <a:extLst>
                <a:ext uri="{FF2B5EF4-FFF2-40B4-BE49-F238E27FC236}">
                  <a16:creationId xmlns:a16="http://schemas.microsoft.com/office/drawing/2014/main" id="{810ECAA2-F5A4-4CCB-9E69-D7B7B340F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1" name="Freeform 35">
              <a:extLst>
                <a:ext uri="{FF2B5EF4-FFF2-40B4-BE49-F238E27FC236}">
                  <a16:creationId xmlns:a16="http://schemas.microsoft.com/office/drawing/2014/main" id="{BFB1BDBB-BEE0-4E9D-9DA1-1050B31A2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2" name="Freeform 36">
              <a:extLst>
                <a:ext uri="{FF2B5EF4-FFF2-40B4-BE49-F238E27FC236}">
                  <a16:creationId xmlns:a16="http://schemas.microsoft.com/office/drawing/2014/main" id="{93C7B171-B419-495C-8784-E5A33A269C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3" name="Freeform 37">
              <a:extLst>
                <a:ext uri="{FF2B5EF4-FFF2-40B4-BE49-F238E27FC236}">
                  <a16:creationId xmlns:a16="http://schemas.microsoft.com/office/drawing/2014/main" id="{54ED346F-C89B-431F-929F-F6044859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4" name="Freeform 38">
              <a:extLst>
                <a:ext uri="{FF2B5EF4-FFF2-40B4-BE49-F238E27FC236}">
                  <a16:creationId xmlns:a16="http://schemas.microsoft.com/office/drawing/2014/main" id="{87138F5F-ADD8-43EA-8619-D8E063A48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5" name="Freeform 39">
              <a:extLst>
                <a:ext uri="{FF2B5EF4-FFF2-40B4-BE49-F238E27FC236}">
                  <a16:creationId xmlns:a16="http://schemas.microsoft.com/office/drawing/2014/main" id="{92558A0E-070A-473C-A191-5F1F842E2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6" name="Freeform 40">
              <a:extLst>
                <a:ext uri="{FF2B5EF4-FFF2-40B4-BE49-F238E27FC236}">
                  <a16:creationId xmlns:a16="http://schemas.microsoft.com/office/drawing/2014/main" id="{EC669C1C-F151-44FF-93F6-80E169BAE9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7" name="Freeform 41">
              <a:extLst>
                <a:ext uri="{FF2B5EF4-FFF2-40B4-BE49-F238E27FC236}">
                  <a16:creationId xmlns:a16="http://schemas.microsoft.com/office/drawing/2014/main" id="{A7C8559F-5893-4FF6-A95F-5B6E188EFB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8" name="Freeform 42">
              <a:extLst>
                <a:ext uri="{FF2B5EF4-FFF2-40B4-BE49-F238E27FC236}">
                  <a16:creationId xmlns:a16="http://schemas.microsoft.com/office/drawing/2014/main" id="{896641C3-B861-454E-A910-4A555C0EB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9" name="Freeform 44">
              <a:extLst>
                <a:ext uri="{FF2B5EF4-FFF2-40B4-BE49-F238E27FC236}">
                  <a16:creationId xmlns:a16="http://schemas.microsoft.com/office/drawing/2014/main" id="{19F6709B-959B-414E-808B-32E9765C5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0" name="Freeform 45">
              <a:extLst>
                <a:ext uri="{FF2B5EF4-FFF2-40B4-BE49-F238E27FC236}">
                  <a16:creationId xmlns:a16="http://schemas.microsoft.com/office/drawing/2014/main" id="{CA9F93DC-C844-4B5E-AFC8-B2D0F1B5A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1" name="Freeform 46">
              <a:extLst>
                <a:ext uri="{FF2B5EF4-FFF2-40B4-BE49-F238E27FC236}">
                  <a16:creationId xmlns:a16="http://schemas.microsoft.com/office/drawing/2014/main" id="{6126A395-7043-45D5-9BC7-F3920A874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2" name="Freeform 47">
              <a:extLst>
                <a:ext uri="{FF2B5EF4-FFF2-40B4-BE49-F238E27FC236}">
                  <a16:creationId xmlns:a16="http://schemas.microsoft.com/office/drawing/2014/main" id="{B31760B7-7420-4FE1-A1D9-9252F344F9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3" name="Freeform 48">
              <a:extLst>
                <a:ext uri="{FF2B5EF4-FFF2-40B4-BE49-F238E27FC236}">
                  <a16:creationId xmlns:a16="http://schemas.microsoft.com/office/drawing/2014/main" id="{ECCD080B-6241-42FB-BB45-9BAB64542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4" name="Freeform 49">
              <a:extLst>
                <a:ext uri="{FF2B5EF4-FFF2-40B4-BE49-F238E27FC236}">
                  <a16:creationId xmlns:a16="http://schemas.microsoft.com/office/drawing/2014/main" id="{7130F0B8-37E5-4D73-B6D0-07AEF67936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5" name="Freeform 8">
              <a:extLst>
                <a:ext uri="{FF2B5EF4-FFF2-40B4-BE49-F238E27FC236}">
                  <a16:creationId xmlns:a16="http://schemas.microsoft.com/office/drawing/2014/main" id="{2283A536-3B42-4705-8BD6-F059FCED1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6" name="Freeform 106">
              <a:extLst>
                <a:ext uri="{FF2B5EF4-FFF2-40B4-BE49-F238E27FC236}">
                  <a16:creationId xmlns:a16="http://schemas.microsoft.com/office/drawing/2014/main" id="{F0B7EC11-47EC-4CDE-BC72-A3777D6B7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42538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90" name="Group 308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09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4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149" name="Rectangle 3148">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1" name="Rectangle 3150">
            <a:extLst>
              <a:ext uri="{FF2B5EF4-FFF2-40B4-BE49-F238E27FC236}">
                <a16:creationId xmlns:a16="http://schemas.microsoft.com/office/drawing/2014/main" id="{0C37BE43-110C-4BB0-8B49-D8C368930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4750"/>
            <a:ext cx="12192000" cy="256325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8091B-E02B-DE2D-5B2A-562962E0D9B5}"/>
              </a:ext>
            </a:extLst>
          </p:cNvPr>
          <p:cNvSpPr>
            <a:spLocks noGrp="1"/>
          </p:cNvSpPr>
          <p:nvPr>
            <p:ph type="title"/>
          </p:nvPr>
        </p:nvSpPr>
        <p:spPr>
          <a:xfrm>
            <a:off x="1153460" y="4790895"/>
            <a:ext cx="9885081" cy="998522"/>
          </a:xfrm>
        </p:spPr>
        <p:txBody>
          <a:bodyPr vert="horz" lIns="91440" tIns="45720" rIns="91440" bIns="45720" rtlCol="0" anchor="b">
            <a:normAutofit/>
          </a:bodyPr>
          <a:lstStyle/>
          <a:p>
            <a:pPr algn="ctr"/>
            <a:r>
              <a:rPr lang="en-US" dirty="0"/>
              <a:t>We must develop our own faith first.</a:t>
            </a:r>
          </a:p>
        </p:txBody>
      </p:sp>
      <p:pic>
        <p:nvPicPr>
          <p:cNvPr id="3076" name="Picture 4" descr="Ethical Dilemma Images - Free Download on Freepik">
            <a:extLst>
              <a:ext uri="{FF2B5EF4-FFF2-40B4-BE49-F238E27FC236}">
                <a16:creationId xmlns:a16="http://schemas.microsoft.com/office/drawing/2014/main" id="{4492DD4D-070F-1C06-0145-0C8B7E415C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
          <a:stretch/>
        </p:blipFill>
        <p:spPr bwMode="auto">
          <a:xfrm>
            <a:off x="5966926" y="-3135"/>
            <a:ext cx="5969673" cy="4268205"/>
          </a:xfrm>
          <a:prstGeom prst="rect">
            <a:avLst/>
          </a:prstGeom>
          <a:noFill/>
          <a:extLst>
            <a:ext uri="{909E8E84-426E-40DD-AFC4-6F175D3DCCD1}">
              <a14:hiddenFill xmlns:a14="http://schemas.microsoft.com/office/drawing/2010/main">
                <a:solidFill>
                  <a:srgbClr val="FFFFFF"/>
                </a:solidFill>
              </a14:hiddenFill>
            </a:ext>
          </a:extLst>
        </p:spPr>
      </p:pic>
      <p:grpSp>
        <p:nvGrpSpPr>
          <p:cNvPr id="3153" name="Group 3152">
            <a:extLst>
              <a:ext uri="{FF2B5EF4-FFF2-40B4-BE49-F238E27FC236}">
                <a16:creationId xmlns:a16="http://schemas.microsoft.com/office/drawing/2014/main" id="{5A9A51B5-7383-4F9E-B8A0-B893EA535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0" y="4035487"/>
            <a:ext cx="12140419" cy="599027"/>
            <a:chOff x="5599" y="4035487"/>
            <a:chExt cx="12243348" cy="599027"/>
          </a:xfrm>
        </p:grpSpPr>
        <p:sp>
          <p:nvSpPr>
            <p:cNvPr id="3154" name="Freeform 6">
              <a:extLst>
                <a:ext uri="{FF2B5EF4-FFF2-40B4-BE49-F238E27FC236}">
                  <a16:creationId xmlns:a16="http://schemas.microsoft.com/office/drawing/2014/main" id="{C0461191-24F1-4F93-9F02-3A7569159D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8465" y="446886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5" name="Freeform 105">
              <a:extLst>
                <a:ext uri="{FF2B5EF4-FFF2-40B4-BE49-F238E27FC236}">
                  <a16:creationId xmlns:a16="http://schemas.microsoft.com/office/drawing/2014/main" id="{647E3387-CFC9-4C36-A79D-939BC578F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4027" y="404067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6" name="Freeform 106">
              <a:extLst>
                <a:ext uri="{FF2B5EF4-FFF2-40B4-BE49-F238E27FC236}">
                  <a16:creationId xmlns:a16="http://schemas.microsoft.com/office/drawing/2014/main" id="{D2878C78-786C-4185-95DB-51B633DDB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290" y="405210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7" name="Freeform 107">
              <a:extLst>
                <a:ext uri="{FF2B5EF4-FFF2-40B4-BE49-F238E27FC236}">
                  <a16:creationId xmlns:a16="http://schemas.microsoft.com/office/drawing/2014/main" id="{8828D5AD-323B-4750-A953-44E8C61FE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04165" y="41288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8" name="Freeform 108">
              <a:extLst>
                <a:ext uri="{FF2B5EF4-FFF2-40B4-BE49-F238E27FC236}">
                  <a16:creationId xmlns:a16="http://schemas.microsoft.com/office/drawing/2014/main" id="{4BA20396-483D-478A-A01F-741A3B3E7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9517" y="40643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9" name="Freeform 109">
              <a:extLst>
                <a:ext uri="{FF2B5EF4-FFF2-40B4-BE49-F238E27FC236}">
                  <a16:creationId xmlns:a16="http://schemas.microsoft.com/office/drawing/2014/main" id="{13E2350F-1CAC-4607-AECF-1E0F5BAC14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71592" y="406760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0" name="Freeform 110">
              <a:extLst>
                <a:ext uri="{FF2B5EF4-FFF2-40B4-BE49-F238E27FC236}">
                  <a16:creationId xmlns:a16="http://schemas.microsoft.com/office/drawing/2014/main" id="{720523B9-96EA-403E-82F6-0E83F2455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568" y="406935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1" name="Freeform 111">
              <a:extLst>
                <a:ext uri="{FF2B5EF4-FFF2-40B4-BE49-F238E27FC236}">
                  <a16:creationId xmlns:a16="http://schemas.microsoft.com/office/drawing/2014/main" id="{A95DEB16-3E2C-4BF9-8EE9-8E3F574B9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12831" y="407984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2" name="Freeform 112">
              <a:extLst>
                <a:ext uri="{FF2B5EF4-FFF2-40B4-BE49-F238E27FC236}">
                  <a16:creationId xmlns:a16="http://schemas.microsoft.com/office/drawing/2014/main" id="{AA2E0BA7-F0E4-40AA-9B35-12E83B30B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0890" y="403548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3" name="Freeform 122">
              <a:extLst>
                <a:ext uri="{FF2B5EF4-FFF2-40B4-BE49-F238E27FC236}">
                  <a16:creationId xmlns:a16="http://schemas.microsoft.com/office/drawing/2014/main" id="{B8082459-F7E7-47A5-8276-B27DE8C30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7982" y="436956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4" name="Freeform 123">
              <a:extLst>
                <a:ext uri="{FF2B5EF4-FFF2-40B4-BE49-F238E27FC236}">
                  <a16:creationId xmlns:a16="http://schemas.microsoft.com/office/drawing/2014/main" id="{6F19D410-1387-46D2-931C-9AF30DF7A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124" y="433896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5" name="Freeform 130">
              <a:extLst>
                <a:ext uri="{FF2B5EF4-FFF2-40B4-BE49-F238E27FC236}">
                  <a16:creationId xmlns:a16="http://schemas.microsoft.com/office/drawing/2014/main" id="{EA4DF18E-30B5-4091-AB32-CF51DFC8D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475" y="433580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6" name="Freeform 131">
              <a:extLst>
                <a:ext uri="{FF2B5EF4-FFF2-40B4-BE49-F238E27FC236}">
                  <a16:creationId xmlns:a16="http://schemas.microsoft.com/office/drawing/2014/main" id="{36289BD7-CCB4-43B7-AAE0-6B8FBE4CF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8617" y="436670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7" name="Freeform 132">
              <a:extLst>
                <a:ext uri="{FF2B5EF4-FFF2-40B4-BE49-F238E27FC236}">
                  <a16:creationId xmlns:a16="http://schemas.microsoft.com/office/drawing/2014/main" id="{DAB2C40C-5E10-478A-BCDE-FC2F52109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6093" y="440812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8" name="Freeform 134">
              <a:extLst>
                <a:ext uri="{FF2B5EF4-FFF2-40B4-BE49-F238E27FC236}">
                  <a16:creationId xmlns:a16="http://schemas.microsoft.com/office/drawing/2014/main" id="{7A892338-8ED9-4DE0-A75A-BF19A9A5DE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390" y="441409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9" name="Freeform 135">
              <a:extLst>
                <a:ext uri="{FF2B5EF4-FFF2-40B4-BE49-F238E27FC236}">
                  <a16:creationId xmlns:a16="http://schemas.microsoft.com/office/drawing/2014/main" id="{7BB8150C-C46D-4281-8C03-8395775B0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430" y="432019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0" name="Freeform 141">
              <a:extLst>
                <a:ext uri="{FF2B5EF4-FFF2-40B4-BE49-F238E27FC236}">
                  <a16:creationId xmlns:a16="http://schemas.microsoft.com/office/drawing/2014/main" id="{2CE23BC4-B0AA-44E5-A617-E0040C6591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3320" y="439460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1" name="Freeform 91">
              <a:extLst>
                <a:ext uri="{FF2B5EF4-FFF2-40B4-BE49-F238E27FC236}">
                  <a16:creationId xmlns:a16="http://schemas.microsoft.com/office/drawing/2014/main" id="{C81B95E2-C643-4757-8050-BF8EF162A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04818" y="412755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2" name="Freeform 92">
              <a:extLst>
                <a:ext uri="{FF2B5EF4-FFF2-40B4-BE49-F238E27FC236}">
                  <a16:creationId xmlns:a16="http://schemas.microsoft.com/office/drawing/2014/main" id="{B5B17008-DC4B-41DC-8EB3-8BAC57EC4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8939" y="40643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3" name="Freeform 93">
              <a:extLst>
                <a:ext uri="{FF2B5EF4-FFF2-40B4-BE49-F238E27FC236}">
                  <a16:creationId xmlns:a16="http://schemas.microsoft.com/office/drawing/2014/main" id="{EC702AA8-E28A-4727-B8F6-EA0B0D663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0677" y="408689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4" name="Freeform 94">
              <a:extLst>
                <a:ext uri="{FF2B5EF4-FFF2-40B4-BE49-F238E27FC236}">
                  <a16:creationId xmlns:a16="http://schemas.microsoft.com/office/drawing/2014/main" id="{17DB10F5-3A7F-41CA-96F1-9BB1F93FDE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1384" y="417298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5" name="Freeform 95">
              <a:extLst>
                <a:ext uri="{FF2B5EF4-FFF2-40B4-BE49-F238E27FC236}">
                  <a16:creationId xmlns:a16="http://schemas.microsoft.com/office/drawing/2014/main" id="{566E109F-8C79-4415-993C-B525C1CFF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43753" y="41170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6" name="Freeform 96">
              <a:extLst>
                <a:ext uri="{FF2B5EF4-FFF2-40B4-BE49-F238E27FC236}">
                  <a16:creationId xmlns:a16="http://schemas.microsoft.com/office/drawing/2014/main" id="{149474EF-211A-4D61-88FD-359A46161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62160" y="412361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7" name="Freeform 97">
              <a:extLst>
                <a:ext uri="{FF2B5EF4-FFF2-40B4-BE49-F238E27FC236}">
                  <a16:creationId xmlns:a16="http://schemas.microsoft.com/office/drawing/2014/main" id="{5F4BE1D2-FA48-405F-B386-2662223F62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5828" y="41260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8" name="Freeform 98">
              <a:extLst>
                <a:ext uri="{FF2B5EF4-FFF2-40B4-BE49-F238E27FC236}">
                  <a16:creationId xmlns:a16="http://schemas.microsoft.com/office/drawing/2014/main" id="{D4B247B0-AA3B-4EFA-8B58-259EEE7D05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7420" y="412606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9" name="Freeform 99">
              <a:extLst>
                <a:ext uri="{FF2B5EF4-FFF2-40B4-BE49-F238E27FC236}">
                  <a16:creationId xmlns:a16="http://schemas.microsoft.com/office/drawing/2014/main" id="{0A4A8E3E-9B23-487D-A3E4-AECF6C604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30605" y="412606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0" name="Freeform 100">
              <a:extLst>
                <a:ext uri="{FF2B5EF4-FFF2-40B4-BE49-F238E27FC236}">
                  <a16:creationId xmlns:a16="http://schemas.microsoft.com/office/drawing/2014/main" id="{C99F5486-8114-4644-9E49-BC52B4962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82953" y="412606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1" name="Freeform 101">
              <a:extLst>
                <a:ext uri="{FF2B5EF4-FFF2-40B4-BE49-F238E27FC236}">
                  <a16:creationId xmlns:a16="http://schemas.microsoft.com/office/drawing/2014/main" id="{B8C092FE-6E48-4672-BC3B-47C0994B0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80166" y="413259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2" name="Freeform 102">
              <a:extLst>
                <a:ext uri="{FF2B5EF4-FFF2-40B4-BE49-F238E27FC236}">
                  <a16:creationId xmlns:a16="http://schemas.microsoft.com/office/drawing/2014/main" id="{D30F8245-62F2-4C99-BB58-02D6D72AB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40358" y="41359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3" name="Freeform 103">
              <a:extLst>
                <a:ext uri="{FF2B5EF4-FFF2-40B4-BE49-F238E27FC236}">
                  <a16:creationId xmlns:a16="http://schemas.microsoft.com/office/drawing/2014/main" id="{491D8A6C-874C-453C-A072-9D57207D39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20251" y="41415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4" name="Freeform 104">
              <a:extLst>
                <a:ext uri="{FF2B5EF4-FFF2-40B4-BE49-F238E27FC236}">
                  <a16:creationId xmlns:a16="http://schemas.microsoft.com/office/drawing/2014/main" id="{84286354-D3E3-41D5-96A6-81834819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517" y="414157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5" name="Freeform 113">
              <a:extLst>
                <a:ext uri="{FF2B5EF4-FFF2-40B4-BE49-F238E27FC236}">
                  <a16:creationId xmlns:a16="http://schemas.microsoft.com/office/drawing/2014/main" id="{F113CDFD-9A63-479C-A846-77687BAF0C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7738" y="418726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6" name="Freeform 114">
              <a:extLst>
                <a:ext uri="{FF2B5EF4-FFF2-40B4-BE49-F238E27FC236}">
                  <a16:creationId xmlns:a16="http://schemas.microsoft.com/office/drawing/2014/main" id="{7772F333-FB87-43A1-A3E6-3F20FFF0F1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4192" y="418726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7" name="Freeform 115">
              <a:extLst>
                <a:ext uri="{FF2B5EF4-FFF2-40B4-BE49-F238E27FC236}">
                  <a16:creationId xmlns:a16="http://schemas.microsoft.com/office/drawing/2014/main" id="{7C0A9DC1-0463-467F-A613-32FF2AB2E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7046" y="41929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8" name="Freeform 117">
              <a:extLst>
                <a:ext uri="{FF2B5EF4-FFF2-40B4-BE49-F238E27FC236}">
                  <a16:creationId xmlns:a16="http://schemas.microsoft.com/office/drawing/2014/main" id="{A6A2784A-9AA4-49CF-8F46-E93C97D9EA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2283" y="420522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9" name="Freeform 118">
              <a:extLst>
                <a:ext uri="{FF2B5EF4-FFF2-40B4-BE49-F238E27FC236}">
                  <a16:creationId xmlns:a16="http://schemas.microsoft.com/office/drawing/2014/main" id="{BC9997F6-3D93-4FAA-B608-2BF9C7010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7" y="420848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0" name="Freeform 119">
              <a:extLst>
                <a:ext uri="{FF2B5EF4-FFF2-40B4-BE49-F238E27FC236}">
                  <a16:creationId xmlns:a16="http://schemas.microsoft.com/office/drawing/2014/main" id="{DC2EF84C-B519-485A-82F0-198ED62A0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9792" y="414920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1" name="Freeform 120">
              <a:extLst>
                <a:ext uri="{FF2B5EF4-FFF2-40B4-BE49-F238E27FC236}">
                  <a16:creationId xmlns:a16="http://schemas.microsoft.com/office/drawing/2014/main" id="{BDB9DC46-CFA0-4B54-A026-4A18BED395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8456" y="445116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2" name="Freeform 121">
              <a:extLst>
                <a:ext uri="{FF2B5EF4-FFF2-40B4-BE49-F238E27FC236}">
                  <a16:creationId xmlns:a16="http://schemas.microsoft.com/office/drawing/2014/main" id="{86614BEE-B27B-4E12-860D-A4A311855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42666" y="446215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3" name="Freeform 125">
              <a:extLst>
                <a:ext uri="{FF2B5EF4-FFF2-40B4-BE49-F238E27FC236}">
                  <a16:creationId xmlns:a16="http://schemas.microsoft.com/office/drawing/2014/main" id="{C3AA3BD2-4B90-4009-9AEF-523CD6097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9621" y="444026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4" name="Freeform 126">
              <a:extLst>
                <a:ext uri="{FF2B5EF4-FFF2-40B4-BE49-F238E27FC236}">
                  <a16:creationId xmlns:a16="http://schemas.microsoft.com/office/drawing/2014/main" id="{17E0D1C9-9085-42E2-A7D5-AFE4E8143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6433" y="445209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5" name="Freeform 127">
              <a:extLst>
                <a:ext uri="{FF2B5EF4-FFF2-40B4-BE49-F238E27FC236}">
                  <a16:creationId xmlns:a16="http://schemas.microsoft.com/office/drawing/2014/main" id="{1E6F70D7-1EF4-4963-AA44-9E69E204ED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217" y="445209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6" name="Freeform 128">
              <a:extLst>
                <a:ext uri="{FF2B5EF4-FFF2-40B4-BE49-F238E27FC236}">
                  <a16:creationId xmlns:a16="http://schemas.microsoft.com/office/drawing/2014/main" id="{BC10A3D0-5701-4F5C-AA52-80B5EF5C2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8407" y="445536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7" name="Freeform 129">
              <a:extLst>
                <a:ext uri="{FF2B5EF4-FFF2-40B4-BE49-F238E27FC236}">
                  <a16:creationId xmlns:a16="http://schemas.microsoft.com/office/drawing/2014/main" id="{3B20264E-BA61-487E-8D88-337EE841C9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6203" y="445536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8" name="Freeform 133">
              <a:extLst>
                <a:ext uri="{FF2B5EF4-FFF2-40B4-BE49-F238E27FC236}">
                  <a16:creationId xmlns:a16="http://schemas.microsoft.com/office/drawing/2014/main" id="{3322FBB4-6B22-4E63-9CC8-04663BBF3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13019" y="446433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9" name="Freeform 136">
              <a:extLst>
                <a:ext uri="{FF2B5EF4-FFF2-40B4-BE49-F238E27FC236}">
                  <a16:creationId xmlns:a16="http://schemas.microsoft.com/office/drawing/2014/main" id="{7A117676-0DC5-4BD8-8CE6-E08E066FA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74116" y="447620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0" name="Freeform 137">
              <a:extLst>
                <a:ext uri="{FF2B5EF4-FFF2-40B4-BE49-F238E27FC236}">
                  <a16:creationId xmlns:a16="http://schemas.microsoft.com/office/drawing/2014/main" id="{77D55ADC-16B9-4A44-8D85-7D7DA15A8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74235" y="447984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1" name="Freeform 138">
              <a:extLst>
                <a:ext uri="{FF2B5EF4-FFF2-40B4-BE49-F238E27FC236}">
                  <a16:creationId xmlns:a16="http://schemas.microsoft.com/office/drawing/2014/main" id="{FF9BC36F-D6E8-40D5-9402-5BA4411F8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1678" y="448229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2" name="Freeform 139">
              <a:extLst>
                <a:ext uri="{FF2B5EF4-FFF2-40B4-BE49-F238E27FC236}">
                  <a16:creationId xmlns:a16="http://schemas.microsoft.com/office/drawing/2014/main" id="{7584B240-17A2-48DA-85C8-341F66C4F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43226" y="448881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3" name="Freeform 140">
              <a:extLst>
                <a:ext uri="{FF2B5EF4-FFF2-40B4-BE49-F238E27FC236}">
                  <a16:creationId xmlns:a16="http://schemas.microsoft.com/office/drawing/2014/main" id="{0219C4FC-2CB5-427F-9F33-A5834892D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01217" y="449208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4" name="Freeform 142">
              <a:extLst>
                <a:ext uri="{FF2B5EF4-FFF2-40B4-BE49-F238E27FC236}">
                  <a16:creationId xmlns:a16="http://schemas.microsoft.com/office/drawing/2014/main" id="{5FBF0933-FF5E-4321-8D3C-7413462845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71778" y="451901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5" name="Freeform 143">
              <a:extLst>
                <a:ext uri="{FF2B5EF4-FFF2-40B4-BE49-F238E27FC236}">
                  <a16:creationId xmlns:a16="http://schemas.microsoft.com/office/drawing/2014/main" id="{2E6D589C-D9A5-4C27-BC99-0C8709125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8847" y="452227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6" name="Freeform 144">
              <a:extLst>
                <a:ext uri="{FF2B5EF4-FFF2-40B4-BE49-F238E27FC236}">
                  <a16:creationId xmlns:a16="http://schemas.microsoft.com/office/drawing/2014/main" id="{3AAE79CE-A9F5-4091-9EDD-9AF18D24C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7356" y="451901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7" name="Freeform 145">
              <a:extLst>
                <a:ext uri="{FF2B5EF4-FFF2-40B4-BE49-F238E27FC236}">
                  <a16:creationId xmlns:a16="http://schemas.microsoft.com/office/drawing/2014/main" id="{CE22994F-D03D-486A-94FA-E2E9600B93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7377" y="452472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8" name="Freeform 8">
              <a:extLst>
                <a:ext uri="{FF2B5EF4-FFF2-40B4-BE49-F238E27FC236}">
                  <a16:creationId xmlns:a16="http://schemas.microsoft.com/office/drawing/2014/main" id="{56F69BEC-67A6-49BE-A79B-DEA26A0E3E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32868" y="44827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9" name="Freeform 8">
              <a:extLst>
                <a:ext uri="{FF2B5EF4-FFF2-40B4-BE49-F238E27FC236}">
                  <a16:creationId xmlns:a16="http://schemas.microsoft.com/office/drawing/2014/main" id="{88D8A28F-787E-49C5-9C34-A450059331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617" y="404488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0" name="Freeform 106">
              <a:extLst>
                <a:ext uri="{FF2B5EF4-FFF2-40B4-BE49-F238E27FC236}">
                  <a16:creationId xmlns:a16="http://schemas.microsoft.com/office/drawing/2014/main" id="{B53BF6C7-F3D6-4D39-982E-0DFCD2986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99" y="42593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1" name="Freeform 120">
              <a:extLst>
                <a:ext uri="{FF2B5EF4-FFF2-40B4-BE49-F238E27FC236}">
                  <a16:creationId xmlns:a16="http://schemas.microsoft.com/office/drawing/2014/main" id="{F3A1BAD8-46B2-4396-90A4-64A57678D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3123" y="414502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2" name="Freeform 120">
              <a:extLst>
                <a:ext uri="{FF2B5EF4-FFF2-40B4-BE49-F238E27FC236}">
                  <a16:creationId xmlns:a16="http://schemas.microsoft.com/office/drawing/2014/main" id="{F125F85A-F814-477D-8262-DFECF4A837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5006" y="41538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3" name="Freeform 125">
              <a:extLst>
                <a:ext uri="{FF2B5EF4-FFF2-40B4-BE49-F238E27FC236}">
                  <a16:creationId xmlns:a16="http://schemas.microsoft.com/office/drawing/2014/main" id="{53C51890-08DF-4F68-9B7D-A45FCB585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34269" y="443327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4" name="Freeform 137">
              <a:extLst>
                <a:ext uri="{FF2B5EF4-FFF2-40B4-BE49-F238E27FC236}">
                  <a16:creationId xmlns:a16="http://schemas.microsoft.com/office/drawing/2014/main" id="{EB408F99-70FB-45E9-88B0-285350808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61866" y="416564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5" name="Freeform 6">
              <a:extLst>
                <a:ext uri="{FF2B5EF4-FFF2-40B4-BE49-F238E27FC236}">
                  <a16:creationId xmlns:a16="http://schemas.microsoft.com/office/drawing/2014/main" id="{76738844-B284-4A1A-9BB9-1C78E5437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9087" y="439299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6" name="Freeform 105">
              <a:extLst>
                <a:ext uri="{FF2B5EF4-FFF2-40B4-BE49-F238E27FC236}">
                  <a16:creationId xmlns:a16="http://schemas.microsoft.com/office/drawing/2014/main" id="{78AF8CED-F114-4A7F-9EAA-D7737BCE3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4237" y="419832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7" name="Freeform 106">
              <a:extLst>
                <a:ext uri="{FF2B5EF4-FFF2-40B4-BE49-F238E27FC236}">
                  <a16:creationId xmlns:a16="http://schemas.microsoft.com/office/drawing/2014/main" id="{81F4134F-0B75-4813-893C-1EFF16A2F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5763" y="415291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8" name="Freeform 107">
              <a:extLst>
                <a:ext uri="{FF2B5EF4-FFF2-40B4-BE49-F238E27FC236}">
                  <a16:creationId xmlns:a16="http://schemas.microsoft.com/office/drawing/2014/main" id="{407BA83B-BDC4-46FA-A643-0A46519AC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63638" y="422961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9" name="Freeform 108">
              <a:extLst>
                <a:ext uri="{FF2B5EF4-FFF2-40B4-BE49-F238E27FC236}">
                  <a16:creationId xmlns:a16="http://schemas.microsoft.com/office/drawing/2014/main" id="{F0C37DE0-0363-410F-A6E2-30007F3EC9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8990" y="416515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0" name="Freeform 109">
              <a:extLst>
                <a:ext uri="{FF2B5EF4-FFF2-40B4-BE49-F238E27FC236}">
                  <a16:creationId xmlns:a16="http://schemas.microsoft.com/office/drawing/2014/main" id="{E6F9E65F-176D-43BE-87C4-FBC65C1CD5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40505" y="419780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1" name="Freeform 110">
              <a:extLst>
                <a:ext uri="{FF2B5EF4-FFF2-40B4-BE49-F238E27FC236}">
                  <a16:creationId xmlns:a16="http://schemas.microsoft.com/office/drawing/2014/main" id="{4EAB9AD4-661B-47AE-B073-C1A9F8BE5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7174" y="417016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2" name="Freeform 111">
              <a:extLst>
                <a:ext uri="{FF2B5EF4-FFF2-40B4-BE49-F238E27FC236}">
                  <a16:creationId xmlns:a16="http://schemas.microsoft.com/office/drawing/2014/main" id="{DBBC46DC-42BB-4694-9526-8BA648571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72304" y="418066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3" name="Freeform 112">
              <a:extLst>
                <a:ext uri="{FF2B5EF4-FFF2-40B4-BE49-F238E27FC236}">
                  <a16:creationId xmlns:a16="http://schemas.microsoft.com/office/drawing/2014/main" id="{54395EF3-155B-4EFF-B95A-F92A74FC0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7475" y="416841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4" name="Freeform 122">
              <a:extLst>
                <a:ext uri="{FF2B5EF4-FFF2-40B4-BE49-F238E27FC236}">
                  <a16:creationId xmlns:a16="http://schemas.microsoft.com/office/drawing/2014/main" id="{66171B31-CAD6-482C-A77B-42135D408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7460" y="448270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5" name="Freeform 130">
              <a:extLst>
                <a:ext uri="{FF2B5EF4-FFF2-40B4-BE49-F238E27FC236}">
                  <a16:creationId xmlns:a16="http://schemas.microsoft.com/office/drawing/2014/main" id="{CF2FFA42-E251-47CD-9B07-E14AB171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5652" y="448596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6" name="Freeform 131">
              <a:extLst>
                <a:ext uri="{FF2B5EF4-FFF2-40B4-BE49-F238E27FC236}">
                  <a16:creationId xmlns:a16="http://schemas.microsoft.com/office/drawing/2014/main" id="{E0179420-5731-458F-B4C1-F9643AD30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9079" y="446923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7" name="Freeform 132">
              <a:extLst>
                <a:ext uri="{FF2B5EF4-FFF2-40B4-BE49-F238E27FC236}">
                  <a16:creationId xmlns:a16="http://schemas.microsoft.com/office/drawing/2014/main" id="{CAC9BD3C-759D-4A6C-BE6A-DE195B7F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45566" y="45089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8" name="Freeform 134">
              <a:extLst>
                <a:ext uri="{FF2B5EF4-FFF2-40B4-BE49-F238E27FC236}">
                  <a16:creationId xmlns:a16="http://schemas.microsoft.com/office/drawing/2014/main" id="{821D69E2-9C40-4B03-BD90-461F86EA53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41863" y="451491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9" name="Freeform 135">
              <a:extLst>
                <a:ext uri="{FF2B5EF4-FFF2-40B4-BE49-F238E27FC236}">
                  <a16:creationId xmlns:a16="http://schemas.microsoft.com/office/drawing/2014/main" id="{14A067AA-4049-4252-955A-09AB6E163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03010" y="448758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0" name="Freeform 141">
              <a:extLst>
                <a:ext uri="{FF2B5EF4-FFF2-40B4-BE49-F238E27FC236}">
                  <a16:creationId xmlns:a16="http://schemas.microsoft.com/office/drawing/2014/main" id="{D492653B-CD03-487E-817C-C7ABD08ED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70370" y="44713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1" name="Freeform 91">
              <a:extLst>
                <a:ext uri="{FF2B5EF4-FFF2-40B4-BE49-F238E27FC236}">
                  <a16:creationId xmlns:a16="http://schemas.microsoft.com/office/drawing/2014/main" id="{A8A7DA15-ECD2-40DC-B47A-8DFEF8662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4291" y="422837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2" name="Freeform 92">
              <a:extLst>
                <a:ext uri="{FF2B5EF4-FFF2-40B4-BE49-F238E27FC236}">
                  <a16:creationId xmlns:a16="http://schemas.microsoft.com/office/drawing/2014/main" id="{5270AE32-C036-4ABA-A28A-8BDF16A34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8412" y="416515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3" name="Freeform 93">
              <a:extLst>
                <a:ext uri="{FF2B5EF4-FFF2-40B4-BE49-F238E27FC236}">
                  <a16:creationId xmlns:a16="http://schemas.microsoft.com/office/drawing/2014/main" id="{BD78EB4C-3276-473A-8AAC-2AA6DEEC8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34050" y="418756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4" name="Freeform 94">
              <a:extLst>
                <a:ext uri="{FF2B5EF4-FFF2-40B4-BE49-F238E27FC236}">
                  <a16:creationId xmlns:a16="http://schemas.microsoft.com/office/drawing/2014/main" id="{4C4AD0D0-79C3-4D58-9028-2B957623D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0857" y="422599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5" name="Freeform 95">
              <a:extLst>
                <a:ext uri="{FF2B5EF4-FFF2-40B4-BE49-F238E27FC236}">
                  <a16:creationId xmlns:a16="http://schemas.microsoft.com/office/drawing/2014/main" id="{BFCD6DC4-AF58-4A64-8DCB-5BD58DFA1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03226" y="41700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6" name="Freeform 96">
              <a:extLst>
                <a:ext uri="{FF2B5EF4-FFF2-40B4-BE49-F238E27FC236}">
                  <a16:creationId xmlns:a16="http://schemas.microsoft.com/office/drawing/2014/main" id="{ECE83EA9-F58D-452D-B8FD-6893B61C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1633" y="41766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7" name="Freeform 97">
              <a:extLst>
                <a:ext uri="{FF2B5EF4-FFF2-40B4-BE49-F238E27FC236}">
                  <a16:creationId xmlns:a16="http://schemas.microsoft.com/office/drawing/2014/main" id="{0E47C341-DBCD-4B50-BA3E-BA1766E8F9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5301" y="41790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8" name="Freeform 98">
              <a:extLst>
                <a:ext uri="{FF2B5EF4-FFF2-40B4-BE49-F238E27FC236}">
                  <a16:creationId xmlns:a16="http://schemas.microsoft.com/office/drawing/2014/main" id="{77E5DE6C-50A8-421E-9A34-E9122E2D02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6893" y="4179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9" name="Freeform 99">
              <a:extLst>
                <a:ext uri="{FF2B5EF4-FFF2-40B4-BE49-F238E27FC236}">
                  <a16:creationId xmlns:a16="http://schemas.microsoft.com/office/drawing/2014/main" id="{56DC8E20-D76C-4E6D-8346-4BBCB80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90078" y="417906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0" name="Freeform 100">
              <a:extLst>
                <a:ext uri="{FF2B5EF4-FFF2-40B4-BE49-F238E27FC236}">
                  <a16:creationId xmlns:a16="http://schemas.microsoft.com/office/drawing/2014/main" id="{9F8FBEA6-0AAC-4A0C-9D6A-BF5F5BB307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42426" y="417906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1" name="Freeform 101">
              <a:extLst>
                <a:ext uri="{FF2B5EF4-FFF2-40B4-BE49-F238E27FC236}">
                  <a16:creationId xmlns:a16="http://schemas.microsoft.com/office/drawing/2014/main" id="{F48C8948-1728-44FC-AB88-5BF4099A89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9639" y="418559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2" name="Freeform 104">
              <a:extLst>
                <a:ext uri="{FF2B5EF4-FFF2-40B4-BE49-F238E27FC236}">
                  <a16:creationId xmlns:a16="http://schemas.microsoft.com/office/drawing/2014/main" id="{3C00F0D0-A2FD-432B-A5AA-424BCFD3F0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8990" y="424238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3" name="Freeform 113">
              <a:extLst>
                <a:ext uri="{FF2B5EF4-FFF2-40B4-BE49-F238E27FC236}">
                  <a16:creationId xmlns:a16="http://schemas.microsoft.com/office/drawing/2014/main" id="{BDC2CC1B-9413-40CD-9802-397011A621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7211" y="424027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4" name="Freeform 114">
              <a:extLst>
                <a:ext uri="{FF2B5EF4-FFF2-40B4-BE49-F238E27FC236}">
                  <a16:creationId xmlns:a16="http://schemas.microsoft.com/office/drawing/2014/main" id="{6C92AAFB-3AC6-4FC4-92F0-AB55F797D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83665" y="424027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5" name="Freeform 115">
              <a:extLst>
                <a:ext uri="{FF2B5EF4-FFF2-40B4-BE49-F238E27FC236}">
                  <a16:creationId xmlns:a16="http://schemas.microsoft.com/office/drawing/2014/main" id="{7F22BDEC-7BA5-40F9-84C0-1BDC961F6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6519" y="424598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6" name="Freeform 120">
              <a:extLst>
                <a:ext uri="{FF2B5EF4-FFF2-40B4-BE49-F238E27FC236}">
                  <a16:creationId xmlns:a16="http://schemas.microsoft.com/office/drawing/2014/main" id="{A3525B15-C557-4F40-9185-EF5241262A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7231" y="440319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7" name="Freeform 121">
              <a:extLst>
                <a:ext uri="{FF2B5EF4-FFF2-40B4-BE49-F238E27FC236}">
                  <a16:creationId xmlns:a16="http://schemas.microsoft.com/office/drawing/2014/main" id="{72DC9B9F-0878-4A41-AAB5-5A1EC70EB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93080" y="442641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8" name="Freeform 125">
              <a:extLst>
                <a:ext uri="{FF2B5EF4-FFF2-40B4-BE49-F238E27FC236}">
                  <a16:creationId xmlns:a16="http://schemas.microsoft.com/office/drawing/2014/main" id="{32E9E717-B03F-444F-AFA5-15812F309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9094" y="45410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9" name="Freeform 126">
              <a:extLst>
                <a:ext uri="{FF2B5EF4-FFF2-40B4-BE49-F238E27FC236}">
                  <a16:creationId xmlns:a16="http://schemas.microsoft.com/office/drawing/2014/main" id="{5D756BA2-03B8-40F6-9169-BC3709C2A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5906" y="443338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0" name="Freeform 127">
              <a:extLst>
                <a:ext uri="{FF2B5EF4-FFF2-40B4-BE49-F238E27FC236}">
                  <a16:creationId xmlns:a16="http://schemas.microsoft.com/office/drawing/2014/main" id="{42BD4CAB-3F28-4236-8BFB-FBF5C61D2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0690" y="44333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1" name="Freeform 128">
              <a:extLst>
                <a:ext uri="{FF2B5EF4-FFF2-40B4-BE49-F238E27FC236}">
                  <a16:creationId xmlns:a16="http://schemas.microsoft.com/office/drawing/2014/main" id="{4964135B-83FA-4752-B51F-4CFD602E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7880" y="453227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2" name="Freeform 129">
              <a:extLst>
                <a:ext uri="{FF2B5EF4-FFF2-40B4-BE49-F238E27FC236}">
                  <a16:creationId xmlns:a16="http://schemas.microsoft.com/office/drawing/2014/main" id="{F3C3490C-C80D-4EBD-B0FF-3442D00A2E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5676" y="443665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3" name="Freeform 133">
              <a:extLst>
                <a:ext uri="{FF2B5EF4-FFF2-40B4-BE49-F238E27FC236}">
                  <a16:creationId xmlns:a16="http://schemas.microsoft.com/office/drawing/2014/main" id="{753BA736-C0F4-4347-A2C2-8E04EE964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2492" y="444562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4" name="Freeform 136">
              <a:extLst>
                <a:ext uri="{FF2B5EF4-FFF2-40B4-BE49-F238E27FC236}">
                  <a16:creationId xmlns:a16="http://schemas.microsoft.com/office/drawing/2014/main" id="{CF428053-E04E-4393-A359-CA6B3A2159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498" y="449493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5" name="Freeform 137">
              <a:extLst>
                <a:ext uri="{FF2B5EF4-FFF2-40B4-BE49-F238E27FC236}">
                  <a16:creationId xmlns:a16="http://schemas.microsoft.com/office/drawing/2014/main" id="{D13AE202-2FC6-43BE-A627-885299B6C6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33708" y="446113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6" name="Freeform 138">
              <a:extLst>
                <a:ext uri="{FF2B5EF4-FFF2-40B4-BE49-F238E27FC236}">
                  <a16:creationId xmlns:a16="http://schemas.microsoft.com/office/drawing/2014/main" id="{C5E6661C-2D64-4582-9DE2-BB12642A7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81151" y="446358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7" name="Freeform 140">
              <a:extLst>
                <a:ext uri="{FF2B5EF4-FFF2-40B4-BE49-F238E27FC236}">
                  <a16:creationId xmlns:a16="http://schemas.microsoft.com/office/drawing/2014/main" id="{C23ABE2D-B41B-40A7-A361-A53B37AFB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60690" y="4473372"/>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8" name="Freeform 142">
              <a:extLst>
                <a:ext uri="{FF2B5EF4-FFF2-40B4-BE49-F238E27FC236}">
                  <a16:creationId xmlns:a16="http://schemas.microsoft.com/office/drawing/2014/main" id="{CE3296F5-7A30-4DB9-B08F-524BDDEB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31251" y="450030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9" name="Freeform 125">
              <a:extLst>
                <a:ext uri="{FF2B5EF4-FFF2-40B4-BE49-F238E27FC236}">
                  <a16:creationId xmlns:a16="http://schemas.microsoft.com/office/drawing/2014/main" id="{DABAC787-1EC4-4F31-A114-BECB16800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93742" y="453408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60" name="Freeform 137">
              <a:extLst>
                <a:ext uri="{FF2B5EF4-FFF2-40B4-BE49-F238E27FC236}">
                  <a16:creationId xmlns:a16="http://schemas.microsoft.com/office/drawing/2014/main" id="{4EBBFFB4-01C2-4163-BD3E-C91FBC0548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21339" y="421864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Rectangle 2">
            <a:extLst>
              <a:ext uri="{FF2B5EF4-FFF2-40B4-BE49-F238E27FC236}">
                <a16:creationId xmlns:a16="http://schemas.microsoft.com/office/drawing/2014/main" id="{D93A48D0-2D06-6C10-18FD-5EA34A864633}"/>
              </a:ext>
            </a:extLst>
          </p:cNvPr>
          <p:cNvSpPr/>
          <p:nvPr/>
        </p:nvSpPr>
        <p:spPr>
          <a:xfrm>
            <a:off x="678836" y="550774"/>
            <a:ext cx="5115861" cy="2308324"/>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Risk of Education</a:t>
            </a:r>
          </a:p>
          <a:p>
            <a:pPr algn="ctr"/>
            <a:r>
              <a:rPr lang="en-US" sz="3600" dirty="0">
                <a:ln w="0"/>
                <a:effectLst>
                  <a:outerShdw blurRad="38100" dist="19050" dir="2700000" algn="tl" rotWithShape="0">
                    <a:schemeClr val="dk1">
                      <a:alpha val="40000"/>
                    </a:schemeClr>
                  </a:outerShdw>
                </a:effectLst>
              </a:rPr>
              <a:t>By Luigi </a:t>
            </a:r>
            <a:r>
              <a:rPr lang="en-US" sz="3600" dirty="0" err="1">
                <a:ln w="0"/>
                <a:effectLst>
                  <a:outerShdw blurRad="38100" dist="19050" dir="2700000" algn="tl" rotWithShape="0">
                    <a:schemeClr val="dk1">
                      <a:alpha val="40000"/>
                    </a:schemeClr>
                  </a:outerShdw>
                </a:effectLst>
              </a:rPr>
              <a:t>Guisanni</a:t>
            </a:r>
            <a:endPar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384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6" name="Rectangle 215">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s head on a black background&#10;&#10;Description automatically generated with low confidence">
            <a:extLst>
              <a:ext uri="{FF2B5EF4-FFF2-40B4-BE49-F238E27FC236}">
                <a16:creationId xmlns:a16="http://schemas.microsoft.com/office/drawing/2014/main" id="{802C26D1-D0A2-1AD9-22C1-531D7A31B4BF}"/>
              </a:ext>
            </a:extLst>
          </p:cNvPr>
          <p:cNvPicPr>
            <a:picLocks noChangeAspect="1"/>
          </p:cNvPicPr>
          <p:nvPr/>
        </p:nvPicPr>
        <p:blipFill rotWithShape="1">
          <a:blip r:embed="rId3">
            <a:alphaModFix amt="60000"/>
          </a:blip>
          <a:srcRect l="53213" r="1" b="1"/>
          <a:stretch/>
        </p:blipFill>
        <p:spPr>
          <a:xfrm>
            <a:off x="-1" y="1"/>
            <a:ext cx="5295331" cy="6875834"/>
          </a:xfrm>
          <a:prstGeom prst="rect">
            <a:avLst/>
          </a:prstGeom>
        </p:spPr>
      </p:pic>
      <p:sp>
        <p:nvSpPr>
          <p:cNvPr id="2" name="Title 1">
            <a:extLst>
              <a:ext uri="{FF2B5EF4-FFF2-40B4-BE49-F238E27FC236}">
                <a16:creationId xmlns:a16="http://schemas.microsoft.com/office/drawing/2014/main" id="{CB05A9AD-D6C9-7606-09E8-5DAE5D443589}"/>
              </a:ext>
            </a:extLst>
          </p:cNvPr>
          <p:cNvSpPr>
            <a:spLocks noGrp="1"/>
          </p:cNvSpPr>
          <p:nvPr>
            <p:ph type="title"/>
          </p:nvPr>
        </p:nvSpPr>
        <p:spPr>
          <a:xfrm>
            <a:off x="591674" y="1395699"/>
            <a:ext cx="4223965" cy="4111831"/>
          </a:xfrm>
        </p:spPr>
        <p:txBody>
          <a:bodyPr vert="horz" lIns="91440" tIns="45720" rIns="91440" bIns="45720" rtlCol="0">
            <a:normAutofit/>
          </a:bodyPr>
          <a:lstStyle/>
          <a:p>
            <a:pPr algn="ctr"/>
            <a:r>
              <a:rPr lang="en-US">
                <a:solidFill>
                  <a:srgbClr val="FFFFFF"/>
                </a:solidFill>
              </a:rPr>
              <a:t>Saint John Henry Newman</a:t>
            </a:r>
          </a:p>
        </p:txBody>
      </p:sp>
      <p:sp>
        <p:nvSpPr>
          <p:cNvPr id="145" name="Content Placeholder 71">
            <a:extLst>
              <a:ext uri="{FF2B5EF4-FFF2-40B4-BE49-F238E27FC236}">
                <a16:creationId xmlns:a16="http://schemas.microsoft.com/office/drawing/2014/main" id="{B6D63706-2A1D-41D2-CE70-ABF0E6B2A71F}"/>
              </a:ext>
            </a:extLst>
          </p:cNvPr>
          <p:cNvSpPr>
            <a:spLocks noGrp="1"/>
          </p:cNvSpPr>
          <p:nvPr>
            <p:ph idx="1"/>
          </p:nvPr>
        </p:nvSpPr>
        <p:spPr>
          <a:xfrm>
            <a:off x="6096000" y="876300"/>
            <a:ext cx="5219700" cy="5105400"/>
          </a:xfrm>
        </p:spPr>
        <p:txBody>
          <a:bodyPr>
            <a:normAutofit/>
          </a:bodyPr>
          <a:lstStyle/>
          <a:p>
            <a:r>
              <a:rPr lang="en-US"/>
              <a:t>Faith and Obedience are “the whole duty and work of the Christian” (P.S. ii, 153).</a:t>
            </a:r>
          </a:p>
          <a:p>
            <a:endParaRPr lang="en-US"/>
          </a:p>
          <a:p>
            <a:r>
              <a:rPr lang="en-US"/>
              <a:t>His righteousness has been “wrought out of sin, the result of a continual struggle – not spontaneous nature, but habitual self-command” (P.S. v, 210)</a:t>
            </a:r>
          </a:p>
          <a:p>
            <a:endParaRPr lang="en-US"/>
          </a:p>
        </p:txBody>
      </p:sp>
    </p:spTree>
    <p:extLst>
      <p:ext uri="{BB962C8B-B14F-4D97-AF65-F5344CB8AC3E}">
        <p14:creationId xmlns:p14="http://schemas.microsoft.com/office/powerpoint/2010/main" val="171151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 name="Group 255">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5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grpSp>
        <p:nvGrpSpPr>
          <p:cNvPr id="315" name="Group 314">
            <a:extLst>
              <a:ext uri="{FF2B5EF4-FFF2-40B4-BE49-F238E27FC236}">
                <a16:creationId xmlns:a16="http://schemas.microsoft.com/office/drawing/2014/main" id="{A1B0DAD3-DAD3-4D41-8EF0-B03422E473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solidFill>
        </p:grpSpPr>
        <p:sp>
          <p:nvSpPr>
            <p:cNvPr id="316" name="Freeform 8">
              <a:extLst>
                <a:ext uri="{FF2B5EF4-FFF2-40B4-BE49-F238E27FC236}">
                  <a16:creationId xmlns:a16="http://schemas.microsoft.com/office/drawing/2014/main" id="{729F7DF5-CF56-4F67-9883-903E49BE1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7" name="Freeform 10">
              <a:extLst>
                <a:ext uri="{FF2B5EF4-FFF2-40B4-BE49-F238E27FC236}">
                  <a16:creationId xmlns:a16="http://schemas.microsoft.com/office/drawing/2014/main" id="{B7E65000-B427-4CEF-B2A9-ECA839855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8" name="Freeform 15">
              <a:extLst>
                <a:ext uri="{FF2B5EF4-FFF2-40B4-BE49-F238E27FC236}">
                  <a16:creationId xmlns:a16="http://schemas.microsoft.com/office/drawing/2014/main" id="{1D82BADA-E191-4C51-A377-7D1EA989D4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9" name="Freeform 18">
              <a:extLst>
                <a:ext uri="{FF2B5EF4-FFF2-40B4-BE49-F238E27FC236}">
                  <a16:creationId xmlns:a16="http://schemas.microsoft.com/office/drawing/2014/main" id="{C074E073-07CB-4DD6-BFC8-E9FD63D4AC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0" name="Freeform 19">
              <a:extLst>
                <a:ext uri="{FF2B5EF4-FFF2-40B4-BE49-F238E27FC236}">
                  <a16:creationId xmlns:a16="http://schemas.microsoft.com/office/drawing/2014/main" id="{211152B9-90BD-4804-BCC5-4B0FEEF372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1" name="Freeform 20">
              <a:extLst>
                <a:ext uri="{FF2B5EF4-FFF2-40B4-BE49-F238E27FC236}">
                  <a16:creationId xmlns:a16="http://schemas.microsoft.com/office/drawing/2014/main" id="{941B26CC-1C9B-4149-9647-3A0E0C9D20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2" name="Freeform 22">
              <a:extLst>
                <a:ext uri="{FF2B5EF4-FFF2-40B4-BE49-F238E27FC236}">
                  <a16:creationId xmlns:a16="http://schemas.microsoft.com/office/drawing/2014/main" id="{7576EDD8-60BD-4230-9FE5-5302F9120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3" name="Freeform 23">
              <a:extLst>
                <a:ext uri="{FF2B5EF4-FFF2-40B4-BE49-F238E27FC236}">
                  <a16:creationId xmlns:a16="http://schemas.microsoft.com/office/drawing/2014/main" id="{F68478BC-1899-4718-B999-C7EE2F6F5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4" name="Freeform 26">
              <a:extLst>
                <a:ext uri="{FF2B5EF4-FFF2-40B4-BE49-F238E27FC236}">
                  <a16:creationId xmlns:a16="http://schemas.microsoft.com/office/drawing/2014/main" id="{B02BAA58-19A0-4BE5-8596-7AF02A91C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5" name="Freeform 27">
              <a:extLst>
                <a:ext uri="{FF2B5EF4-FFF2-40B4-BE49-F238E27FC236}">
                  <a16:creationId xmlns:a16="http://schemas.microsoft.com/office/drawing/2014/main" id="{ED0FD3ED-A6B2-480A-8B6C-36B492164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6" name="Freeform 28">
              <a:extLst>
                <a:ext uri="{FF2B5EF4-FFF2-40B4-BE49-F238E27FC236}">
                  <a16:creationId xmlns:a16="http://schemas.microsoft.com/office/drawing/2014/main" id="{46C958D0-B4D1-4E20-87DA-CDF757B56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7" name="Freeform 30">
              <a:extLst>
                <a:ext uri="{FF2B5EF4-FFF2-40B4-BE49-F238E27FC236}">
                  <a16:creationId xmlns:a16="http://schemas.microsoft.com/office/drawing/2014/main" id="{3E2B5B4A-13C5-4187-BF16-1B0C4EC6D1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8" name="Freeform 43">
              <a:extLst>
                <a:ext uri="{FF2B5EF4-FFF2-40B4-BE49-F238E27FC236}">
                  <a16:creationId xmlns:a16="http://schemas.microsoft.com/office/drawing/2014/main" id="{8B7A471E-57F9-4AC4-B3DE-6A75C2A49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9" name="Freeform 51">
              <a:extLst>
                <a:ext uri="{FF2B5EF4-FFF2-40B4-BE49-F238E27FC236}">
                  <a16:creationId xmlns:a16="http://schemas.microsoft.com/office/drawing/2014/main" id="{01E6B5E8-B33D-4D70-B30A-823D65538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0" name="Freeform 52">
              <a:extLst>
                <a:ext uri="{FF2B5EF4-FFF2-40B4-BE49-F238E27FC236}">
                  <a16:creationId xmlns:a16="http://schemas.microsoft.com/office/drawing/2014/main" id="{04BD65AE-3613-409E-859A-F5E47E7ED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1" name="Freeform 53">
              <a:extLst>
                <a:ext uri="{FF2B5EF4-FFF2-40B4-BE49-F238E27FC236}">
                  <a16:creationId xmlns:a16="http://schemas.microsoft.com/office/drawing/2014/main" id="{6AC52B47-CF30-4905-A913-8016FD7D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2" name="Freeform 54">
              <a:extLst>
                <a:ext uri="{FF2B5EF4-FFF2-40B4-BE49-F238E27FC236}">
                  <a16:creationId xmlns:a16="http://schemas.microsoft.com/office/drawing/2014/main" id="{945DD375-89B4-4594-879C-C88E3E07E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3" name="Freeform 55">
              <a:extLst>
                <a:ext uri="{FF2B5EF4-FFF2-40B4-BE49-F238E27FC236}">
                  <a16:creationId xmlns:a16="http://schemas.microsoft.com/office/drawing/2014/main" id="{4EF2ED92-CD73-4432-B715-54794B6CC8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4" name="Freeform 56">
              <a:extLst>
                <a:ext uri="{FF2B5EF4-FFF2-40B4-BE49-F238E27FC236}">
                  <a16:creationId xmlns:a16="http://schemas.microsoft.com/office/drawing/2014/main" id="{4C080334-01D5-4AEE-B802-115F8FF42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5" name="Freeform 57">
              <a:extLst>
                <a:ext uri="{FF2B5EF4-FFF2-40B4-BE49-F238E27FC236}">
                  <a16:creationId xmlns:a16="http://schemas.microsoft.com/office/drawing/2014/main" id="{5B2CD9BC-4DF9-4317-9F4F-168D1E48F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6" name="Freeform 59">
              <a:extLst>
                <a:ext uri="{FF2B5EF4-FFF2-40B4-BE49-F238E27FC236}">
                  <a16:creationId xmlns:a16="http://schemas.microsoft.com/office/drawing/2014/main" id="{9ED340BE-C2EA-4C3D-9E5F-49D0601E2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7" name="Freeform 60">
              <a:extLst>
                <a:ext uri="{FF2B5EF4-FFF2-40B4-BE49-F238E27FC236}">
                  <a16:creationId xmlns:a16="http://schemas.microsoft.com/office/drawing/2014/main" id="{F83C564A-309A-4BE2-A1B7-CB9000A40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8" name="Freeform 61">
              <a:extLst>
                <a:ext uri="{FF2B5EF4-FFF2-40B4-BE49-F238E27FC236}">
                  <a16:creationId xmlns:a16="http://schemas.microsoft.com/office/drawing/2014/main" id="{6DB3A353-2237-4080-B766-F62A628B3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9" name="Freeform 5">
              <a:extLst>
                <a:ext uri="{FF2B5EF4-FFF2-40B4-BE49-F238E27FC236}">
                  <a16:creationId xmlns:a16="http://schemas.microsoft.com/office/drawing/2014/main" id="{F97333D1-A657-49E4-BCD3-47476A14CA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0" name="Freeform 6">
              <a:extLst>
                <a:ext uri="{FF2B5EF4-FFF2-40B4-BE49-F238E27FC236}">
                  <a16:creationId xmlns:a16="http://schemas.microsoft.com/office/drawing/2014/main" id="{D848B0DC-182E-4466-BC72-7D1D16380F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1" name="Freeform 7">
              <a:extLst>
                <a:ext uri="{FF2B5EF4-FFF2-40B4-BE49-F238E27FC236}">
                  <a16:creationId xmlns:a16="http://schemas.microsoft.com/office/drawing/2014/main" id="{60CE5FE2-5C67-4168-A845-1851C07B7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2" name="Freeform 8">
              <a:extLst>
                <a:ext uri="{FF2B5EF4-FFF2-40B4-BE49-F238E27FC236}">
                  <a16:creationId xmlns:a16="http://schemas.microsoft.com/office/drawing/2014/main" id="{FFD9F71E-ACAB-4435-8558-5C891704E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3" name="Freeform 9">
              <a:extLst>
                <a:ext uri="{FF2B5EF4-FFF2-40B4-BE49-F238E27FC236}">
                  <a16:creationId xmlns:a16="http://schemas.microsoft.com/office/drawing/2014/main" id="{D8F3C4EF-CAB3-477F-9BE6-7AE0EE0861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4" name="Freeform 11">
              <a:extLst>
                <a:ext uri="{FF2B5EF4-FFF2-40B4-BE49-F238E27FC236}">
                  <a16:creationId xmlns:a16="http://schemas.microsoft.com/office/drawing/2014/main" id="{99F3B109-2DD1-4023-AB8C-C4CFFBC1E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5" name="Freeform 12">
              <a:extLst>
                <a:ext uri="{FF2B5EF4-FFF2-40B4-BE49-F238E27FC236}">
                  <a16:creationId xmlns:a16="http://schemas.microsoft.com/office/drawing/2014/main" id="{AEE61596-3CEF-4CF6-A4FA-226265438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6" name="Freeform 13">
              <a:extLst>
                <a:ext uri="{FF2B5EF4-FFF2-40B4-BE49-F238E27FC236}">
                  <a16:creationId xmlns:a16="http://schemas.microsoft.com/office/drawing/2014/main" id="{ACA5CDA1-D484-482B-924A-C21EFFB26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7" name="Freeform 14">
              <a:extLst>
                <a:ext uri="{FF2B5EF4-FFF2-40B4-BE49-F238E27FC236}">
                  <a16:creationId xmlns:a16="http://schemas.microsoft.com/office/drawing/2014/main" id="{8BAD048C-9E22-4DAB-BB3C-8978DFC79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8" name="Freeform 16">
              <a:extLst>
                <a:ext uri="{FF2B5EF4-FFF2-40B4-BE49-F238E27FC236}">
                  <a16:creationId xmlns:a16="http://schemas.microsoft.com/office/drawing/2014/main" id="{1A2637B3-8C74-4B55-872D-CFE1F1929A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9" name="Freeform 17">
              <a:extLst>
                <a:ext uri="{FF2B5EF4-FFF2-40B4-BE49-F238E27FC236}">
                  <a16:creationId xmlns:a16="http://schemas.microsoft.com/office/drawing/2014/main" id="{C73B0390-BD3E-4AFB-ADF3-676ECF8900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0" name="Freeform 21">
              <a:extLst>
                <a:ext uri="{FF2B5EF4-FFF2-40B4-BE49-F238E27FC236}">
                  <a16:creationId xmlns:a16="http://schemas.microsoft.com/office/drawing/2014/main" id="{35236E6F-9C25-49CE-9078-306D3A5FA0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1" name="Freeform 25">
              <a:extLst>
                <a:ext uri="{FF2B5EF4-FFF2-40B4-BE49-F238E27FC236}">
                  <a16:creationId xmlns:a16="http://schemas.microsoft.com/office/drawing/2014/main" id="{46D4BFF5-1B3A-44D0-9720-143617E00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2" name="Freeform 29">
              <a:extLst>
                <a:ext uri="{FF2B5EF4-FFF2-40B4-BE49-F238E27FC236}">
                  <a16:creationId xmlns:a16="http://schemas.microsoft.com/office/drawing/2014/main" id="{77FD726E-2EB9-4305-BEE5-7C48D51C9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3" name="Freeform 31">
              <a:extLst>
                <a:ext uri="{FF2B5EF4-FFF2-40B4-BE49-F238E27FC236}">
                  <a16:creationId xmlns:a16="http://schemas.microsoft.com/office/drawing/2014/main" id="{25E6083A-3C52-4763-92A2-1B88843EF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4" name="Freeform 32">
              <a:extLst>
                <a:ext uri="{FF2B5EF4-FFF2-40B4-BE49-F238E27FC236}">
                  <a16:creationId xmlns:a16="http://schemas.microsoft.com/office/drawing/2014/main" id="{CA90BF22-94F7-4D52-8725-FDCE69CE6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5" name="Freeform 33">
              <a:extLst>
                <a:ext uri="{FF2B5EF4-FFF2-40B4-BE49-F238E27FC236}">
                  <a16:creationId xmlns:a16="http://schemas.microsoft.com/office/drawing/2014/main" id="{998A2F47-3F4E-4065-86CF-B49B258FF1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6" name="Freeform 34">
              <a:extLst>
                <a:ext uri="{FF2B5EF4-FFF2-40B4-BE49-F238E27FC236}">
                  <a16:creationId xmlns:a16="http://schemas.microsoft.com/office/drawing/2014/main" id="{65AF8C00-7E07-4E42-A41A-08417BB0E5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7" name="Freeform 35">
              <a:extLst>
                <a:ext uri="{FF2B5EF4-FFF2-40B4-BE49-F238E27FC236}">
                  <a16:creationId xmlns:a16="http://schemas.microsoft.com/office/drawing/2014/main" id="{E0C04B54-4EF5-4B04-A708-8339062DA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8" name="Freeform 36">
              <a:extLst>
                <a:ext uri="{FF2B5EF4-FFF2-40B4-BE49-F238E27FC236}">
                  <a16:creationId xmlns:a16="http://schemas.microsoft.com/office/drawing/2014/main" id="{C16D1625-1345-49A9-9FAE-3600E0D116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9" name="Freeform 37">
              <a:extLst>
                <a:ext uri="{FF2B5EF4-FFF2-40B4-BE49-F238E27FC236}">
                  <a16:creationId xmlns:a16="http://schemas.microsoft.com/office/drawing/2014/main" id="{B8817E5F-6964-4B89-9CD1-CD4621B6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0" name="Freeform 38">
              <a:extLst>
                <a:ext uri="{FF2B5EF4-FFF2-40B4-BE49-F238E27FC236}">
                  <a16:creationId xmlns:a16="http://schemas.microsoft.com/office/drawing/2014/main" id="{952E3586-DC86-4B27-AAC4-D005819D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1" name="Freeform 39">
              <a:extLst>
                <a:ext uri="{FF2B5EF4-FFF2-40B4-BE49-F238E27FC236}">
                  <a16:creationId xmlns:a16="http://schemas.microsoft.com/office/drawing/2014/main" id="{22CB13D9-EA0B-45B8-8E8F-3AABBE9D7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2" name="Freeform 40">
              <a:extLst>
                <a:ext uri="{FF2B5EF4-FFF2-40B4-BE49-F238E27FC236}">
                  <a16:creationId xmlns:a16="http://schemas.microsoft.com/office/drawing/2014/main" id="{3755BB78-63DB-4A8C-A113-795862B3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3" name="Freeform 41">
              <a:extLst>
                <a:ext uri="{FF2B5EF4-FFF2-40B4-BE49-F238E27FC236}">
                  <a16:creationId xmlns:a16="http://schemas.microsoft.com/office/drawing/2014/main" id="{68D97FB6-919C-4D25-A4CE-65C0BB8B4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4" name="Freeform 42">
              <a:extLst>
                <a:ext uri="{FF2B5EF4-FFF2-40B4-BE49-F238E27FC236}">
                  <a16:creationId xmlns:a16="http://schemas.microsoft.com/office/drawing/2014/main" id="{B7FB8601-BFD8-42A2-BFC8-826DA5679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5" name="Freeform 44">
              <a:extLst>
                <a:ext uri="{FF2B5EF4-FFF2-40B4-BE49-F238E27FC236}">
                  <a16:creationId xmlns:a16="http://schemas.microsoft.com/office/drawing/2014/main" id="{E66A3773-870D-43D8-97C8-9210A0288C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6" name="Freeform 45">
              <a:extLst>
                <a:ext uri="{FF2B5EF4-FFF2-40B4-BE49-F238E27FC236}">
                  <a16:creationId xmlns:a16="http://schemas.microsoft.com/office/drawing/2014/main" id="{08736EF7-6BB0-4CA8-B063-CD217FF9B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7" name="Freeform 46">
              <a:extLst>
                <a:ext uri="{FF2B5EF4-FFF2-40B4-BE49-F238E27FC236}">
                  <a16:creationId xmlns:a16="http://schemas.microsoft.com/office/drawing/2014/main" id="{57EBF709-9E0F-48A1-BCDD-F3C74F1D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8" name="Freeform 47">
              <a:extLst>
                <a:ext uri="{FF2B5EF4-FFF2-40B4-BE49-F238E27FC236}">
                  <a16:creationId xmlns:a16="http://schemas.microsoft.com/office/drawing/2014/main" id="{251EC588-C357-470F-A194-F4A0C32B7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9" name="Freeform 48">
              <a:extLst>
                <a:ext uri="{FF2B5EF4-FFF2-40B4-BE49-F238E27FC236}">
                  <a16:creationId xmlns:a16="http://schemas.microsoft.com/office/drawing/2014/main" id="{02592C96-1066-4F6E-9353-4FF1D5ED98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0" name="Freeform 49">
              <a:extLst>
                <a:ext uri="{FF2B5EF4-FFF2-40B4-BE49-F238E27FC236}">
                  <a16:creationId xmlns:a16="http://schemas.microsoft.com/office/drawing/2014/main" id="{B5016669-96C5-4574-B536-65060BCE97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1" name="Freeform 8">
              <a:extLst>
                <a:ext uri="{FF2B5EF4-FFF2-40B4-BE49-F238E27FC236}">
                  <a16:creationId xmlns:a16="http://schemas.microsoft.com/office/drawing/2014/main" id="{5C697245-37CA-4D12-9F8C-308595014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2" name="Freeform 106">
              <a:extLst>
                <a:ext uri="{FF2B5EF4-FFF2-40B4-BE49-F238E27FC236}">
                  <a16:creationId xmlns:a16="http://schemas.microsoft.com/office/drawing/2014/main" id="{3776B83C-39DC-4C02-B33B-848604D0A9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74" name="Rectangle 373">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87169-DB97-CFAC-FC30-281DA6CE034C}"/>
              </a:ext>
            </a:extLst>
          </p:cNvPr>
          <p:cNvSpPr>
            <a:spLocks noGrp="1"/>
          </p:cNvSpPr>
          <p:nvPr>
            <p:ph type="title"/>
          </p:nvPr>
        </p:nvSpPr>
        <p:spPr>
          <a:xfrm>
            <a:off x="4834441" y="1179144"/>
            <a:ext cx="5634751" cy="3074491"/>
          </a:xfrm>
        </p:spPr>
        <p:txBody>
          <a:bodyPr vert="horz" lIns="91440" tIns="45720" rIns="91440" bIns="45720" rtlCol="0" anchor="b">
            <a:normAutofit/>
          </a:bodyPr>
          <a:lstStyle/>
          <a:p>
            <a:pPr algn="ctr"/>
            <a:r>
              <a:rPr lang="en-US" dirty="0"/>
              <a:t>Thinking Philosophically</a:t>
            </a:r>
          </a:p>
        </p:txBody>
      </p:sp>
      <p:sp>
        <p:nvSpPr>
          <p:cNvPr id="3" name="Text Placeholder 2">
            <a:extLst>
              <a:ext uri="{FF2B5EF4-FFF2-40B4-BE49-F238E27FC236}">
                <a16:creationId xmlns:a16="http://schemas.microsoft.com/office/drawing/2014/main" id="{A8F7E51A-C650-ECA7-D9D8-45F92C45425F}"/>
              </a:ext>
            </a:extLst>
          </p:cNvPr>
          <p:cNvSpPr>
            <a:spLocks noGrp="1"/>
          </p:cNvSpPr>
          <p:nvPr>
            <p:ph type="body" idx="1"/>
          </p:nvPr>
        </p:nvSpPr>
        <p:spPr>
          <a:xfrm>
            <a:off x="4892379" y="4755204"/>
            <a:ext cx="5576813" cy="911867"/>
          </a:xfrm>
        </p:spPr>
        <p:txBody>
          <a:bodyPr vert="horz" lIns="91440" tIns="45720" rIns="91440" bIns="45720" rtlCol="0">
            <a:normAutofit/>
          </a:bodyPr>
          <a:lstStyle/>
          <a:p>
            <a:pPr algn="ctr"/>
            <a:r>
              <a:rPr lang="en-US" sz="1400" cap="all" spc="600">
                <a:solidFill>
                  <a:schemeClr val="tx2"/>
                </a:solidFill>
              </a:rPr>
              <a:t>With St. John Henry Newman</a:t>
            </a:r>
          </a:p>
        </p:txBody>
      </p:sp>
      <p:sp>
        <p:nvSpPr>
          <p:cNvPr id="376" name="Rectangle 375">
            <a:extLst>
              <a:ext uri="{FF2B5EF4-FFF2-40B4-BE49-F238E27FC236}">
                <a16:creationId xmlns:a16="http://schemas.microsoft.com/office/drawing/2014/main" id="{B0FD9CD4-1DEA-4176-A124-D8917EB46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45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a:extLst>
              <a:ext uri="{FF2B5EF4-FFF2-40B4-BE49-F238E27FC236}">
                <a16:creationId xmlns:a16="http://schemas.microsoft.com/office/drawing/2014/main" id="{D1F75336-B532-4E6E-95DF-0A6F25973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02008" y="0"/>
            <a:ext cx="1355939" cy="6809110"/>
            <a:chOff x="235680" y="-7692"/>
            <a:chExt cx="1355939" cy="6858421"/>
          </a:xfrm>
          <a:solidFill>
            <a:schemeClr val="bg2">
              <a:lumMod val="90000"/>
            </a:schemeClr>
          </a:solidFill>
        </p:grpSpPr>
        <p:sp>
          <p:nvSpPr>
            <p:cNvPr id="379" name="Freeform 6">
              <a:extLst>
                <a:ext uri="{FF2B5EF4-FFF2-40B4-BE49-F238E27FC236}">
                  <a16:creationId xmlns:a16="http://schemas.microsoft.com/office/drawing/2014/main" id="{BE555E63-8756-4B01-A8E6-1E6C24E6C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7877" y="403469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0" name="Freeform 8">
              <a:extLst>
                <a:ext uri="{FF2B5EF4-FFF2-40B4-BE49-F238E27FC236}">
                  <a16:creationId xmlns:a16="http://schemas.microsoft.com/office/drawing/2014/main" id="{9A6E7B09-D1D2-4BD6-AC74-B96A66F74D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60" y="67113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1" name="Freeform 10">
              <a:extLst>
                <a:ext uri="{FF2B5EF4-FFF2-40B4-BE49-F238E27FC236}">
                  <a16:creationId xmlns:a16="http://schemas.microsoft.com/office/drawing/2014/main" id="{34928232-787D-47D4-AC4D-2049EDBE8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5985" y="14497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15">
              <a:extLst>
                <a:ext uri="{FF2B5EF4-FFF2-40B4-BE49-F238E27FC236}">
                  <a16:creationId xmlns:a16="http://schemas.microsoft.com/office/drawing/2014/main" id="{149A4B36-376B-47C4-95F0-709DE089D3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9915" y="65916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3" name="Freeform 18">
              <a:extLst>
                <a:ext uri="{FF2B5EF4-FFF2-40B4-BE49-F238E27FC236}">
                  <a16:creationId xmlns:a16="http://schemas.microsoft.com/office/drawing/2014/main" id="{E070C64A-1BAE-4811-955E-31635E29D4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3329" y="40242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19">
              <a:extLst>
                <a:ext uri="{FF2B5EF4-FFF2-40B4-BE49-F238E27FC236}">
                  <a16:creationId xmlns:a16="http://schemas.microsoft.com/office/drawing/2014/main" id="{519D20CC-9F17-48D7-AC77-49664423A7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73247" y="208930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20">
              <a:extLst>
                <a:ext uri="{FF2B5EF4-FFF2-40B4-BE49-F238E27FC236}">
                  <a16:creationId xmlns:a16="http://schemas.microsoft.com/office/drawing/2014/main" id="{FC0486F3-C6B9-48A6-BC5A-AA2F68A67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58010" y="22868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22">
              <a:extLst>
                <a:ext uri="{FF2B5EF4-FFF2-40B4-BE49-F238E27FC236}">
                  <a16:creationId xmlns:a16="http://schemas.microsoft.com/office/drawing/2014/main" id="{B8425C2E-7DD6-4BF4-A1C0-B2B6D56591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7349" y="1116701"/>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23">
              <a:extLst>
                <a:ext uri="{FF2B5EF4-FFF2-40B4-BE49-F238E27FC236}">
                  <a16:creationId xmlns:a16="http://schemas.microsoft.com/office/drawing/2014/main" id="{5195E044-A159-4CBB-A35F-9F444DB7C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1036" y="90413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26">
              <a:extLst>
                <a:ext uri="{FF2B5EF4-FFF2-40B4-BE49-F238E27FC236}">
                  <a16:creationId xmlns:a16="http://schemas.microsoft.com/office/drawing/2014/main" id="{2EC06385-5581-419E-A894-A9E994F980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28260" y="1387842"/>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9" name="Freeform 27">
              <a:extLst>
                <a:ext uri="{FF2B5EF4-FFF2-40B4-BE49-F238E27FC236}">
                  <a16:creationId xmlns:a16="http://schemas.microsoft.com/office/drawing/2014/main" id="{C2001B12-0A79-413A-A98A-8FFDC6FCD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8736" y="182494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28">
              <a:extLst>
                <a:ext uri="{FF2B5EF4-FFF2-40B4-BE49-F238E27FC236}">
                  <a16:creationId xmlns:a16="http://schemas.microsoft.com/office/drawing/2014/main" id="{275A5D12-68D1-44C8-8CE4-E06AF560E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5820" y="160235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30">
              <a:extLst>
                <a:ext uri="{FF2B5EF4-FFF2-40B4-BE49-F238E27FC236}">
                  <a16:creationId xmlns:a16="http://schemas.microsoft.com/office/drawing/2014/main" id="{A1382B02-AE11-4365-842E-7C1C6D0A2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81070" y="114545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2" name="Freeform 43">
              <a:extLst>
                <a:ext uri="{FF2B5EF4-FFF2-40B4-BE49-F238E27FC236}">
                  <a16:creationId xmlns:a16="http://schemas.microsoft.com/office/drawing/2014/main" id="{E53E7D50-99B3-45E7-A598-F6AF083BF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5062" y="85334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3" name="Freeform 51">
              <a:extLst>
                <a:ext uri="{FF2B5EF4-FFF2-40B4-BE49-F238E27FC236}">
                  <a16:creationId xmlns:a16="http://schemas.microsoft.com/office/drawing/2014/main" id="{956CF73D-C95E-4B57-BCFB-CEECC226F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31" y="10077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4" name="Freeform 52">
              <a:extLst>
                <a:ext uri="{FF2B5EF4-FFF2-40B4-BE49-F238E27FC236}">
                  <a16:creationId xmlns:a16="http://schemas.microsoft.com/office/drawing/2014/main" id="{234C9590-DD2B-49D7-9229-332806DFF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36" y="44332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5" name="Freeform 53">
              <a:extLst>
                <a:ext uri="{FF2B5EF4-FFF2-40B4-BE49-F238E27FC236}">
                  <a16:creationId xmlns:a16="http://schemas.microsoft.com/office/drawing/2014/main" id="{8FAFC176-D2CC-4A8C-81EA-FA2864E03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117" y="12465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6" name="Freeform 54">
              <a:extLst>
                <a:ext uri="{FF2B5EF4-FFF2-40B4-BE49-F238E27FC236}">
                  <a16:creationId xmlns:a16="http://schemas.microsoft.com/office/drawing/2014/main" id="{519B8C77-FE73-4623-97AA-C7E53D88E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964" y="60695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55">
              <a:extLst>
                <a:ext uri="{FF2B5EF4-FFF2-40B4-BE49-F238E27FC236}">
                  <a16:creationId xmlns:a16="http://schemas.microsoft.com/office/drawing/2014/main" id="{1953E369-1BB2-4810-A780-1B8F749DAB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77" y="14561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56">
              <a:extLst>
                <a:ext uri="{FF2B5EF4-FFF2-40B4-BE49-F238E27FC236}">
                  <a16:creationId xmlns:a16="http://schemas.microsoft.com/office/drawing/2014/main" id="{11D65D2F-7062-49ED-8281-8CF9BD087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673" y="22861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9" name="Freeform 57">
              <a:extLst>
                <a:ext uri="{FF2B5EF4-FFF2-40B4-BE49-F238E27FC236}">
                  <a16:creationId xmlns:a16="http://schemas.microsoft.com/office/drawing/2014/main" id="{8E4A3AE4-7E0D-4B3B-8015-AFD4FF5179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126" y="16658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59">
              <a:extLst>
                <a:ext uri="{FF2B5EF4-FFF2-40B4-BE49-F238E27FC236}">
                  <a16:creationId xmlns:a16="http://schemas.microsoft.com/office/drawing/2014/main" id="{29ABA55F-AE0C-4E1A-803C-45CCB5610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576" y="2482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60">
              <a:extLst>
                <a:ext uri="{FF2B5EF4-FFF2-40B4-BE49-F238E27FC236}">
                  <a16:creationId xmlns:a16="http://schemas.microsoft.com/office/drawing/2014/main" id="{5767314E-D145-47A5-8C4B-C96860039D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807" y="18956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61">
              <a:extLst>
                <a:ext uri="{FF2B5EF4-FFF2-40B4-BE49-F238E27FC236}">
                  <a16:creationId xmlns:a16="http://schemas.microsoft.com/office/drawing/2014/main" id="{2E438CDE-641E-4AB1-8C46-E336B36014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104" y="2130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3" name="Freeform 78">
              <a:extLst>
                <a:ext uri="{FF2B5EF4-FFF2-40B4-BE49-F238E27FC236}">
                  <a16:creationId xmlns:a16="http://schemas.microsoft.com/office/drawing/2014/main" id="{56483294-E4DD-4DDE-B4E2-29DB724C16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342" y="7137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4" name="Freeform 79">
              <a:extLst>
                <a:ext uri="{FF2B5EF4-FFF2-40B4-BE49-F238E27FC236}">
                  <a16:creationId xmlns:a16="http://schemas.microsoft.com/office/drawing/2014/main" id="{28FD6E08-8ABE-458A-80DF-F40C0020D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4714" y="9448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5" name="Freeform 80">
              <a:extLst>
                <a:ext uri="{FF2B5EF4-FFF2-40B4-BE49-F238E27FC236}">
                  <a16:creationId xmlns:a16="http://schemas.microsoft.com/office/drawing/2014/main" id="{976649D9-004E-4B41-8B10-922D6DD623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9373" y="11826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6" name="Freeform 81">
              <a:extLst>
                <a:ext uri="{FF2B5EF4-FFF2-40B4-BE49-F238E27FC236}">
                  <a16:creationId xmlns:a16="http://schemas.microsoft.com/office/drawing/2014/main" id="{E0D3F74F-5528-4D86-813C-F69D75245D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423" y="21956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7" name="Freeform 82">
              <a:extLst>
                <a:ext uri="{FF2B5EF4-FFF2-40B4-BE49-F238E27FC236}">
                  <a16:creationId xmlns:a16="http://schemas.microsoft.com/office/drawing/2014/main" id="{DF9EC240-FE22-4E9D-B7C4-AD06B6BEB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259" y="19732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8" name="Freeform 83">
              <a:extLst>
                <a:ext uri="{FF2B5EF4-FFF2-40B4-BE49-F238E27FC236}">
                  <a16:creationId xmlns:a16="http://schemas.microsoft.com/office/drawing/2014/main" id="{E681EFC1-C397-4B9A-878D-D01B8C5078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816" y="16584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9" name="Freeform 84">
              <a:extLst>
                <a:ext uri="{FF2B5EF4-FFF2-40B4-BE49-F238E27FC236}">
                  <a16:creationId xmlns:a16="http://schemas.microsoft.com/office/drawing/2014/main" id="{51CB9B53-43E7-4A8F-8677-D32EC22C2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3832" y="5091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0" name="Freeform 86">
              <a:extLst>
                <a:ext uri="{FF2B5EF4-FFF2-40B4-BE49-F238E27FC236}">
                  <a16:creationId xmlns:a16="http://schemas.microsoft.com/office/drawing/2014/main" id="{8353F6DD-878C-4EBE-AC93-F386AF68D8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801" y="16317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1" name="Freeform 89">
              <a:extLst>
                <a:ext uri="{FF2B5EF4-FFF2-40B4-BE49-F238E27FC236}">
                  <a16:creationId xmlns:a16="http://schemas.microsoft.com/office/drawing/2014/main" id="{80A6635F-ED11-4088-B349-671ABDDCC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604" y="14460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2" name="Freeform 90">
              <a:extLst>
                <a:ext uri="{FF2B5EF4-FFF2-40B4-BE49-F238E27FC236}">
                  <a16:creationId xmlns:a16="http://schemas.microsoft.com/office/drawing/2014/main" id="{DD9B1267-9628-4F71-BA07-AEE32C257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456" y="20689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3" name="Freeform 105">
              <a:extLst>
                <a:ext uri="{FF2B5EF4-FFF2-40B4-BE49-F238E27FC236}">
                  <a16:creationId xmlns:a16="http://schemas.microsoft.com/office/drawing/2014/main" id="{88F6749D-9632-4CAA-850B-611BA6CAB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9863" y="197467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4" name="Freeform 106">
              <a:extLst>
                <a:ext uri="{FF2B5EF4-FFF2-40B4-BE49-F238E27FC236}">
                  <a16:creationId xmlns:a16="http://schemas.microsoft.com/office/drawing/2014/main" id="{92877B9F-7690-462E-AD03-E9D1E8E5EB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9500" y="58179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5" name="Freeform 107">
              <a:extLst>
                <a:ext uri="{FF2B5EF4-FFF2-40B4-BE49-F238E27FC236}">
                  <a16:creationId xmlns:a16="http://schemas.microsoft.com/office/drawing/2014/main" id="{948A9550-4D69-488A-BDBB-A35D897EB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5265" y="22617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6" name="Freeform 108">
              <a:extLst>
                <a:ext uri="{FF2B5EF4-FFF2-40B4-BE49-F238E27FC236}">
                  <a16:creationId xmlns:a16="http://schemas.microsoft.com/office/drawing/2014/main" id="{609D73EB-3820-4A95-B6B9-ADCBFE0BD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1" y="119163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7" name="Freeform 109">
              <a:extLst>
                <a:ext uri="{FF2B5EF4-FFF2-40B4-BE49-F238E27FC236}">
                  <a16:creationId xmlns:a16="http://schemas.microsoft.com/office/drawing/2014/main" id="{87F5523B-7BF8-4F16-A8F0-A7C7912AE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0368" y="169296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8" name="Freeform 110">
              <a:extLst>
                <a:ext uri="{FF2B5EF4-FFF2-40B4-BE49-F238E27FC236}">
                  <a16:creationId xmlns:a16="http://schemas.microsoft.com/office/drawing/2014/main" id="{AA3DA9D2-4C11-4DB9-881C-478777CF9B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4" y="33395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9" name="Freeform 111">
              <a:extLst>
                <a:ext uri="{FF2B5EF4-FFF2-40B4-BE49-F238E27FC236}">
                  <a16:creationId xmlns:a16="http://schemas.microsoft.com/office/drawing/2014/main" id="{B9C8487B-850D-4F0F-85EA-DBDA553642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423" y="14214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0" name="Freeform 112">
              <a:extLst>
                <a:ext uri="{FF2B5EF4-FFF2-40B4-BE49-F238E27FC236}">
                  <a16:creationId xmlns:a16="http://schemas.microsoft.com/office/drawing/2014/main" id="{6C88A281-7EEC-4C3F-AD2B-15B6F3F1C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7926" y="90280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1" name="Freeform 122">
              <a:extLst>
                <a:ext uri="{FF2B5EF4-FFF2-40B4-BE49-F238E27FC236}">
                  <a16:creationId xmlns:a16="http://schemas.microsoft.com/office/drawing/2014/main" id="{1FC1A962-0075-4190-9381-97928DFB0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0487" y="162902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2" name="Freeform 123">
              <a:extLst>
                <a:ext uri="{FF2B5EF4-FFF2-40B4-BE49-F238E27FC236}">
                  <a16:creationId xmlns:a16="http://schemas.microsoft.com/office/drawing/2014/main" id="{FC5663AB-2E5B-4AB0-9FF6-FA4BA81BA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88936" y="20636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3" name="Freeform 130">
              <a:extLst>
                <a:ext uri="{FF2B5EF4-FFF2-40B4-BE49-F238E27FC236}">
                  <a16:creationId xmlns:a16="http://schemas.microsoft.com/office/drawing/2014/main" id="{A1557E99-5074-480D-BD3B-B4001B060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2157" y="49561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4" name="Freeform 131">
              <a:extLst>
                <a:ext uri="{FF2B5EF4-FFF2-40B4-BE49-F238E27FC236}">
                  <a16:creationId xmlns:a16="http://schemas.microsoft.com/office/drawing/2014/main" id="{889E9CED-0E63-48B4-A9CB-A90EEBE5D3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5975" y="105059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5" name="Freeform 132">
              <a:extLst>
                <a:ext uri="{FF2B5EF4-FFF2-40B4-BE49-F238E27FC236}">
                  <a16:creationId xmlns:a16="http://schemas.microsoft.com/office/drawing/2014/main" id="{5D1A4D52-FD4B-4065-BAB8-C995A22D91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77630" y="193023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6" name="Freeform 134">
              <a:extLst>
                <a:ext uri="{FF2B5EF4-FFF2-40B4-BE49-F238E27FC236}">
                  <a16:creationId xmlns:a16="http://schemas.microsoft.com/office/drawing/2014/main" id="{47403C29-5791-4AD9-BD8F-A6DB555A8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57778" y="206212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135">
              <a:extLst>
                <a:ext uri="{FF2B5EF4-FFF2-40B4-BE49-F238E27FC236}">
                  <a16:creationId xmlns:a16="http://schemas.microsoft.com/office/drawing/2014/main" id="{D966B006-4D22-406B-BBA9-AD25B7F2C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63314" y="82094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8" name="Freeform 141">
              <a:extLst>
                <a:ext uri="{FF2B5EF4-FFF2-40B4-BE49-F238E27FC236}">
                  <a16:creationId xmlns:a16="http://schemas.microsoft.com/office/drawing/2014/main" id="{F437370B-FEA7-4D8A-B633-21623B4F6B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8062" y="128470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9" name="Freeform 5">
              <a:extLst>
                <a:ext uri="{FF2B5EF4-FFF2-40B4-BE49-F238E27FC236}">
                  <a16:creationId xmlns:a16="http://schemas.microsoft.com/office/drawing/2014/main" id="{F603AF0E-9E87-4257-A781-CB4A4596F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3895" y="2757928"/>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0" name="Freeform 6">
              <a:extLst>
                <a:ext uri="{FF2B5EF4-FFF2-40B4-BE49-F238E27FC236}">
                  <a16:creationId xmlns:a16="http://schemas.microsoft.com/office/drawing/2014/main" id="{85273A46-8805-44B8-810A-1E2028BAE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45422" y="5102085"/>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1" name="Freeform 7">
              <a:extLst>
                <a:ext uri="{FF2B5EF4-FFF2-40B4-BE49-F238E27FC236}">
                  <a16:creationId xmlns:a16="http://schemas.microsoft.com/office/drawing/2014/main" id="{E6AC1079-32E7-43DB-9A95-92CCE0371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3852" y="2471615"/>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2" name="Freeform 8">
              <a:extLst>
                <a:ext uri="{FF2B5EF4-FFF2-40B4-BE49-F238E27FC236}">
                  <a16:creationId xmlns:a16="http://schemas.microsoft.com/office/drawing/2014/main" id="{825CDE05-9EA6-426E-A184-57CACF899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02300" y="480303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3" name="Freeform 9">
              <a:extLst>
                <a:ext uri="{FF2B5EF4-FFF2-40B4-BE49-F238E27FC236}">
                  <a16:creationId xmlns:a16="http://schemas.microsoft.com/office/drawing/2014/main" id="{C230FC7D-858D-4F00-B012-9BBCEDFDE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410438" y="452256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4" name="Freeform 11">
              <a:extLst>
                <a:ext uri="{FF2B5EF4-FFF2-40B4-BE49-F238E27FC236}">
                  <a16:creationId xmlns:a16="http://schemas.microsoft.com/office/drawing/2014/main" id="{8BCE49A4-31F9-4BCA-903C-A91804A8F6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0799" y="426133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5" name="Freeform 12">
              <a:extLst>
                <a:ext uri="{FF2B5EF4-FFF2-40B4-BE49-F238E27FC236}">
                  <a16:creationId xmlns:a16="http://schemas.microsoft.com/office/drawing/2014/main" id="{12BFB7D0-55E2-4949-9058-E204673E9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2575" y="3758854"/>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6" name="Freeform 13">
              <a:extLst>
                <a:ext uri="{FF2B5EF4-FFF2-40B4-BE49-F238E27FC236}">
                  <a16:creationId xmlns:a16="http://schemas.microsoft.com/office/drawing/2014/main" id="{B4315E1F-0A54-4677-A12C-54563B2D76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87040" y="3162824"/>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7" name="Freeform 14">
              <a:extLst>
                <a:ext uri="{FF2B5EF4-FFF2-40B4-BE49-F238E27FC236}">
                  <a16:creationId xmlns:a16="http://schemas.microsoft.com/office/drawing/2014/main" id="{F177E0EE-5B9E-489A-BCD8-272D99EEB6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77680" y="3402754"/>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8" name="Freeform 16">
              <a:extLst>
                <a:ext uri="{FF2B5EF4-FFF2-40B4-BE49-F238E27FC236}">
                  <a16:creationId xmlns:a16="http://schemas.microsoft.com/office/drawing/2014/main" id="{672B8554-119E-45ED-9344-4D7691B89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61415" y="4001886"/>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9" name="Freeform 17">
              <a:extLst>
                <a:ext uri="{FF2B5EF4-FFF2-40B4-BE49-F238E27FC236}">
                  <a16:creationId xmlns:a16="http://schemas.microsoft.com/office/drawing/2014/main" id="{7A3C3931-93FF-4704-A596-D401D20F0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96394" y="5414574"/>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0" name="Freeform 21">
              <a:extLst>
                <a:ext uri="{FF2B5EF4-FFF2-40B4-BE49-F238E27FC236}">
                  <a16:creationId xmlns:a16="http://schemas.microsoft.com/office/drawing/2014/main" id="{C9BF99BB-AF54-4EC6-83EF-1C95D359B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44385" y="5725728"/>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1" name="Freeform 25">
              <a:extLst>
                <a:ext uri="{FF2B5EF4-FFF2-40B4-BE49-F238E27FC236}">
                  <a16:creationId xmlns:a16="http://schemas.microsoft.com/office/drawing/2014/main" id="{11927DDE-9B6A-4F30-A69B-32A2146AF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046" y="649099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2" name="Freeform 29">
              <a:extLst>
                <a:ext uri="{FF2B5EF4-FFF2-40B4-BE49-F238E27FC236}">
                  <a16:creationId xmlns:a16="http://schemas.microsoft.com/office/drawing/2014/main" id="{97645592-28E1-41BC-8093-D99DDB2FB5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25268" y="5964435"/>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3" name="Freeform 31">
              <a:extLst>
                <a:ext uri="{FF2B5EF4-FFF2-40B4-BE49-F238E27FC236}">
                  <a16:creationId xmlns:a16="http://schemas.microsoft.com/office/drawing/2014/main" id="{66BBDAFE-E9A2-481A-A9E4-741BDF936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3969" y="627385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4" name="Freeform 32">
              <a:extLst>
                <a:ext uri="{FF2B5EF4-FFF2-40B4-BE49-F238E27FC236}">
                  <a16:creationId xmlns:a16="http://schemas.microsoft.com/office/drawing/2014/main" id="{8CE17748-EC2B-458E-8D50-6F7A3D991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149" y="32889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5" name="Freeform 33">
              <a:extLst>
                <a:ext uri="{FF2B5EF4-FFF2-40B4-BE49-F238E27FC236}">
                  <a16:creationId xmlns:a16="http://schemas.microsoft.com/office/drawing/2014/main" id="{338FB3E1-532B-413C-BB3E-4B6F73E6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062" y="43802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6" name="Freeform 34">
              <a:extLst>
                <a:ext uri="{FF2B5EF4-FFF2-40B4-BE49-F238E27FC236}">
                  <a16:creationId xmlns:a16="http://schemas.microsoft.com/office/drawing/2014/main" id="{D6FAB024-30FE-47F4-8AE1-74EDA03482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92" y="53775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35">
              <a:extLst>
                <a:ext uri="{FF2B5EF4-FFF2-40B4-BE49-F238E27FC236}">
                  <a16:creationId xmlns:a16="http://schemas.microsoft.com/office/drawing/2014/main" id="{4EC173DE-D1F8-4D6B-9B22-7C7FCCDF0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44" y="45884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36">
              <a:extLst>
                <a:ext uri="{FF2B5EF4-FFF2-40B4-BE49-F238E27FC236}">
                  <a16:creationId xmlns:a16="http://schemas.microsoft.com/office/drawing/2014/main" id="{E902523B-8651-4DA4-91BE-EE974AA8C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0394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37">
              <a:extLst>
                <a:ext uri="{FF2B5EF4-FFF2-40B4-BE49-F238E27FC236}">
                  <a16:creationId xmlns:a16="http://schemas.microsoft.com/office/drawing/2014/main" id="{BEB817E0-950F-4C2B-852F-7F9ACA754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547" y="30529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0" name="Freeform 38">
              <a:extLst>
                <a:ext uri="{FF2B5EF4-FFF2-40B4-BE49-F238E27FC236}">
                  <a16:creationId xmlns:a16="http://schemas.microsoft.com/office/drawing/2014/main" id="{03EA0132-2679-4472-B245-29DF74F4F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16" y="48930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39">
              <a:extLst>
                <a:ext uri="{FF2B5EF4-FFF2-40B4-BE49-F238E27FC236}">
                  <a16:creationId xmlns:a16="http://schemas.microsoft.com/office/drawing/2014/main" id="{52A03DBE-E6DD-4BC3-9162-3D9F17D990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4" y="51341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40">
              <a:extLst>
                <a:ext uri="{FF2B5EF4-FFF2-40B4-BE49-F238E27FC236}">
                  <a16:creationId xmlns:a16="http://schemas.microsoft.com/office/drawing/2014/main" id="{ED11245E-0DC9-4E16-B456-161FC7C34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288" y="25908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3" name="Freeform 41">
              <a:extLst>
                <a:ext uri="{FF2B5EF4-FFF2-40B4-BE49-F238E27FC236}">
                  <a16:creationId xmlns:a16="http://schemas.microsoft.com/office/drawing/2014/main" id="{D99AC72F-E763-41BF-9FEB-B72472305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781" y="62714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4" name="Freeform 42">
              <a:extLst>
                <a:ext uri="{FF2B5EF4-FFF2-40B4-BE49-F238E27FC236}">
                  <a16:creationId xmlns:a16="http://schemas.microsoft.com/office/drawing/2014/main" id="{FB3B4AD4-7614-446F-9ADD-4D12740AF7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949" y="55894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44">
              <a:extLst>
                <a:ext uri="{FF2B5EF4-FFF2-40B4-BE49-F238E27FC236}">
                  <a16:creationId xmlns:a16="http://schemas.microsoft.com/office/drawing/2014/main" id="{B6B5EBF3-2534-4BCB-A8DA-2B59536DC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739" y="40735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6" name="Freeform 45">
              <a:extLst>
                <a:ext uri="{FF2B5EF4-FFF2-40B4-BE49-F238E27FC236}">
                  <a16:creationId xmlns:a16="http://schemas.microsoft.com/office/drawing/2014/main" id="{CCB7C2CB-86C8-4E1E-8697-E530ED089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88" y="58294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46">
              <a:extLst>
                <a:ext uri="{FF2B5EF4-FFF2-40B4-BE49-F238E27FC236}">
                  <a16:creationId xmlns:a16="http://schemas.microsoft.com/office/drawing/2014/main" id="{11519E31-D648-486C-9E58-B3342BBA5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647" y="28235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8" name="Freeform 47">
              <a:extLst>
                <a:ext uri="{FF2B5EF4-FFF2-40B4-BE49-F238E27FC236}">
                  <a16:creationId xmlns:a16="http://schemas.microsoft.com/office/drawing/2014/main" id="{F7D9C4D7-ACAF-48A3-AC66-7DAF1B110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92" y="38424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9" name="Freeform 48">
              <a:extLst>
                <a:ext uri="{FF2B5EF4-FFF2-40B4-BE49-F238E27FC236}">
                  <a16:creationId xmlns:a16="http://schemas.microsoft.com/office/drawing/2014/main" id="{C5205ABC-1AD2-48ED-BC78-DB8B53DE3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49" y="36089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 name="Freeform 49">
              <a:extLst>
                <a:ext uri="{FF2B5EF4-FFF2-40B4-BE49-F238E27FC236}">
                  <a16:creationId xmlns:a16="http://schemas.microsoft.com/office/drawing/2014/main" id="{103E7441-3D27-44E1-AE9C-6570F773C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663" y="650065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 name="Freeform 62">
              <a:extLst>
                <a:ext uri="{FF2B5EF4-FFF2-40B4-BE49-F238E27FC236}">
                  <a16:creationId xmlns:a16="http://schemas.microsoft.com/office/drawing/2014/main" id="{63ED15A4-8E78-441E-A64D-9CF41487C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81" y="29433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 name="Freeform 63">
              <a:extLst>
                <a:ext uri="{FF2B5EF4-FFF2-40B4-BE49-F238E27FC236}">
                  <a16:creationId xmlns:a16="http://schemas.microsoft.com/office/drawing/2014/main" id="{DF564555-2E20-4673-A8C4-0485C3BCBD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0839" y="40819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 name="Freeform 64">
              <a:extLst>
                <a:ext uri="{FF2B5EF4-FFF2-40B4-BE49-F238E27FC236}">
                  <a16:creationId xmlns:a16="http://schemas.microsoft.com/office/drawing/2014/main" id="{9ADEC6CB-4A17-479F-A59F-CB246DB8D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8790" y="26749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65">
              <a:extLst>
                <a:ext uri="{FF2B5EF4-FFF2-40B4-BE49-F238E27FC236}">
                  <a16:creationId xmlns:a16="http://schemas.microsoft.com/office/drawing/2014/main" id="{2CB93930-3D5D-4ED3-A032-DB909E755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421" y="38190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 name="Freeform 66">
              <a:extLst>
                <a:ext uri="{FF2B5EF4-FFF2-40B4-BE49-F238E27FC236}">
                  <a16:creationId xmlns:a16="http://schemas.microsoft.com/office/drawing/2014/main" id="{2ADE7CFA-9447-4D7D-AA9A-3212C1D1E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203" y="53654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6" name="Freeform 67">
              <a:extLst>
                <a:ext uri="{FF2B5EF4-FFF2-40B4-BE49-F238E27FC236}">
                  <a16:creationId xmlns:a16="http://schemas.microsoft.com/office/drawing/2014/main" id="{FC73B41B-4D6F-4BCA-A546-9419961DC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7383" y="45814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7" name="Freeform 68">
              <a:extLst>
                <a:ext uri="{FF2B5EF4-FFF2-40B4-BE49-F238E27FC236}">
                  <a16:creationId xmlns:a16="http://schemas.microsoft.com/office/drawing/2014/main" id="{DEDD3CD4-2AA3-4E79-A878-ECE13897F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771" y="32387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69">
              <a:extLst>
                <a:ext uri="{FF2B5EF4-FFF2-40B4-BE49-F238E27FC236}">
                  <a16:creationId xmlns:a16="http://schemas.microsoft.com/office/drawing/2014/main" id="{F9066B37-5B27-44AF-84B5-3F1FD751C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4028" y="56476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9" name="Freeform 70">
              <a:extLst>
                <a:ext uri="{FF2B5EF4-FFF2-40B4-BE49-F238E27FC236}">
                  <a16:creationId xmlns:a16="http://schemas.microsoft.com/office/drawing/2014/main" id="{7D522885-6F57-4543-90A7-FC4E4A32A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8241" y="62394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71">
              <a:extLst>
                <a:ext uri="{FF2B5EF4-FFF2-40B4-BE49-F238E27FC236}">
                  <a16:creationId xmlns:a16="http://schemas.microsoft.com/office/drawing/2014/main" id="{B48B6459-34CB-4015-B1DB-B77D9D15D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5571" y="51270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1" name="Freeform 72">
              <a:extLst>
                <a:ext uri="{FF2B5EF4-FFF2-40B4-BE49-F238E27FC236}">
                  <a16:creationId xmlns:a16="http://schemas.microsoft.com/office/drawing/2014/main" id="{FBDF3F61-A9BE-46A6-BA04-0866A087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308" y="49001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73">
              <a:extLst>
                <a:ext uri="{FF2B5EF4-FFF2-40B4-BE49-F238E27FC236}">
                  <a16:creationId xmlns:a16="http://schemas.microsoft.com/office/drawing/2014/main" id="{55D97A20-5F1E-420F-A3AB-D606B31D6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7181" y="44005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3" name="Freeform 74">
              <a:extLst>
                <a:ext uri="{FF2B5EF4-FFF2-40B4-BE49-F238E27FC236}">
                  <a16:creationId xmlns:a16="http://schemas.microsoft.com/office/drawing/2014/main" id="{593AC8D9-B2E3-4649-A810-2E338B085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133" y="59808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4" name="Freeform 75">
              <a:extLst>
                <a:ext uri="{FF2B5EF4-FFF2-40B4-BE49-F238E27FC236}">
                  <a16:creationId xmlns:a16="http://schemas.microsoft.com/office/drawing/2014/main" id="{A698BD8D-1FFD-422B-B043-A9C695F64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142" y="24352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5" name="Freeform 77">
              <a:extLst>
                <a:ext uri="{FF2B5EF4-FFF2-40B4-BE49-F238E27FC236}">
                  <a16:creationId xmlns:a16="http://schemas.microsoft.com/office/drawing/2014/main" id="{E782617C-B77C-4B85-AE29-6038FA17F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5388" y="35995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6" name="Freeform 85">
              <a:extLst>
                <a:ext uri="{FF2B5EF4-FFF2-40B4-BE49-F238E27FC236}">
                  <a16:creationId xmlns:a16="http://schemas.microsoft.com/office/drawing/2014/main" id="{9A3F646E-F82D-4337-BEF5-ED976564B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1647" y="64273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7" name="Freeform 87">
              <a:extLst>
                <a:ext uri="{FF2B5EF4-FFF2-40B4-BE49-F238E27FC236}">
                  <a16:creationId xmlns:a16="http://schemas.microsoft.com/office/drawing/2014/main" id="{C09EBB27-7F13-4408-8FB0-6DC85C8A4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9126" y="66503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8" name="Freeform 88">
              <a:extLst>
                <a:ext uri="{FF2B5EF4-FFF2-40B4-BE49-F238E27FC236}">
                  <a16:creationId xmlns:a16="http://schemas.microsoft.com/office/drawing/2014/main" id="{A68CE951-C541-4F9F-8FE8-A520EE40FB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687" y="56967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9" name="Freeform 91">
              <a:extLst>
                <a:ext uri="{FF2B5EF4-FFF2-40B4-BE49-F238E27FC236}">
                  <a16:creationId xmlns:a16="http://schemas.microsoft.com/office/drawing/2014/main" id="{133CF975-B5CA-4F48-A428-10CCE35803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18683" y="275681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0" name="Freeform 92">
              <a:extLst>
                <a:ext uri="{FF2B5EF4-FFF2-40B4-BE49-F238E27FC236}">
                  <a16:creationId xmlns:a16="http://schemas.microsoft.com/office/drawing/2014/main" id="{9D4E65BF-F416-4011-A971-F95CB3E03E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723" y="241323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1" name="Freeform 93">
              <a:extLst>
                <a:ext uri="{FF2B5EF4-FFF2-40B4-BE49-F238E27FC236}">
                  <a16:creationId xmlns:a16="http://schemas.microsoft.com/office/drawing/2014/main" id="{69755040-8F9F-4820-99E0-2838EC35DC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225" y="327800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2" name="Freeform 94">
              <a:extLst>
                <a:ext uri="{FF2B5EF4-FFF2-40B4-BE49-F238E27FC236}">
                  <a16:creationId xmlns:a16="http://schemas.microsoft.com/office/drawing/2014/main" id="{AA83ADCD-B175-4837-AA1C-A19EF4F20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2331" y="536018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3" name="Freeform 95">
              <a:extLst>
                <a:ext uri="{FF2B5EF4-FFF2-40B4-BE49-F238E27FC236}">
                  <a16:creationId xmlns:a16="http://schemas.microsoft.com/office/drawing/2014/main" id="{317C4F6B-0CE1-45B6-9B1F-7983BABE80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0682" y="30485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4" name="Freeform 96">
              <a:extLst>
                <a:ext uri="{FF2B5EF4-FFF2-40B4-BE49-F238E27FC236}">
                  <a16:creationId xmlns:a16="http://schemas.microsoft.com/office/drawing/2014/main" id="{23342F86-F140-4EC4-A296-44588B039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46068" y="356815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5" name="Freeform 97">
              <a:extLst>
                <a:ext uri="{FF2B5EF4-FFF2-40B4-BE49-F238E27FC236}">
                  <a16:creationId xmlns:a16="http://schemas.microsoft.com/office/drawing/2014/main" id="{74F32186-0AB8-495B-A19D-9B1068DD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15380" y="477700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98">
              <a:extLst>
                <a:ext uri="{FF2B5EF4-FFF2-40B4-BE49-F238E27FC236}">
                  <a16:creationId xmlns:a16="http://schemas.microsoft.com/office/drawing/2014/main" id="{33F170BF-E5FE-4100-95A8-C379B38CC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7865" y="425854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99">
              <a:extLst>
                <a:ext uri="{FF2B5EF4-FFF2-40B4-BE49-F238E27FC236}">
                  <a16:creationId xmlns:a16="http://schemas.microsoft.com/office/drawing/2014/main" id="{6A08A5C2-4DB6-42E2-8557-7D6FCB3FE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00760" y="446640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100">
              <a:extLst>
                <a:ext uri="{FF2B5EF4-FFF2-40B4-BE49-F238E27FC236}">
                  <a16:creationId xmlns:a16="http://schemas.microsoft.com/office/drawing/2014/main" id="{BCFCCFD6-465B-4CE2-82F4-F8944CAFB6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0269" y="388698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101">
              <a:extLst>
                <a:ext uri="{FF2B5EF4-FFF2-40B4-BE49-F238E27FC236}">
                  <a16:creationId xmlns:a16="http://schemas.microsoft.com/office/drawing/2014/main" id="{C4727433-6752-4785-B1D8-5F2278D6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4986" y="509519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102">
              <a:extLst>
                <a:ext uri="{FF2B5EF4-FFF2-40B4-BE49-F238E27FC236}">
                  <a16:creationId xmlns:a16="http://schemas.microsoft.com/office/drawing/2014/main" id="{E00905C0-4C19-419B-A5E6-A79E0230D9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51165" y="565557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103">
              <a:extLst>
                <a:ext uri="{FF2B5EF4-FFF2-40B4-BE49-F238E27FC236}">
                  <a16:creationId xmlns:a16="http://schemas.microsoft.com/office/drawing/2014/main" id="{725A4C94-2677-4953-ABE1-7B7FC9D94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34073" y="592600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2" name="Freeform 104">
              <a:extLst>
                <a:ext uri="{FF2B5EF4-FFF2-40B4-BE49-F238E27FC236}">
                  <a16:creationId xmlns:a16="http://schemas.microsoft.com/office/drawing/2014/main" id="{B561E597-85B6-4F90-829F-72A6E4FDED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9533" y="245691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113">
              <a:extLst>
                <a:ext uri="{FF2B5EF4-FFF2-40B4-BE49-F238E27FC236}">
                  <a16:creationId xmlns:a16="http://schemas.microsoft.com/office/drawing/2014/main" id="{98F04703-F3BB-4765-881A-E0F624328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874" y="484483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114">
              <a:extLst>
                <a:ext uri="{FF2B5EF4-FFF2-40B4-BE49-F238E27FC236}">
                  <a16:creationId xmlns:a16="http://schemas.microsoft.com/office/drawing/2014/main" id="{AF7DAC1C-EE3E-4800-9A3E-57B22EC86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278" y="3611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115">
              <a:extLst>
                <a:ext uri="{FF2B5EF4-FFF2-40B4-BE49-F238E27FC236}">
                  <a16:creationId xmlns:a16="http://schemas.microsoft.com/office/drawing/2014/main" id="{D72F8BFB-A2C3-4A09-9F45-8B0ED8A6FC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65" y="427400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117">
              <a:extLst>
                <a:ext uri="{FF2B5EF4-FFF2-40B4-BE49-F238E27FC236}">
                  <a16:creationId xmlns:a16="http://schemas.microsoft.com/office/drawing/2014/main" id="{52E149F2-C71D-4E6E-A051-2DE04D393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85882" y="596968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118">
              <a:extLst>
                <a:ext uri="{FF2B5EF4-FFF2-40B4-BE49-F238E27FC236}">
                  <a16:creationId xmlns:a16="http://schemas.microsoft.com/office/drawing/2014/main" id="{18316E58-19C4-4AB8-B87C-06C633728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75298" y="654736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8" name="Freeform 119">
              <a:extLst>
                <a:ext uri="{FF2B5EF4-FFF2-40B4-BE49-F238E27FC236}">
                  <a16:creationId xmlns:a16="http://schemas.microsoft.com/office/drawing/2014/main" id="{2E9CDF84-9068-475E-9D0D-3FA4F1A6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61972" y="627899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120">
              <a:extLst>
                <a:ext uri="{FF2B5EF4-FFF2-40B4-BE49-F238E27FC236}">
                  <a16:creationId xmlns:a16="http://schemas.microsoft.com/office/drawing/2014/main" id="{902B8F55-12F6-47CC-A957-264A20A2B7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9207" y="385171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121">
              <a:extLst>
                <a:ext uri="{FF2B5EF4-FFF2-40B4-BE49-F238E27FC236}">
                  <a16:creationId xmlns:a16="http://schemas.microsoft.com/office/drawing/2014/main" id="{6C4DE7D0-08D8-4DE1-99BE-5C16FF965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07498" y="362917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1" name="Freeform 125">
              <a:extLst>
                <a:ext uri="{FF2B5EF4-FFF2-40B4-BE49-F238E27FC236}">
                  <a16:creationId xmlns:a16="http://schemas.microsoft.com/office/drawing/2014/main" id="{BAF6FE00-6158-4A16-B8D9-102F85B7A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9594" y="24273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126">
              <a:extLst>
                <a:ext uri="{FF2B5EF4-FFF2-40B4-BE49-F238E27FC236}">
                  <a16:creationId xmlns:a16="http://schemas.microsoft.com/office/drawing/2014/main" id="{D5A27326-3E86-4BD0-B625-C722A7D33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7828" y="327933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3" name="Freeform 127">
              <a:extLst>
                <a:ext uri="{FF2B5EF4-FFF2-40B4-BE49-F238E27FC236}">
                  <a16:creationId xmlns:a16="http://schemas.microsoft.com/office/drawing/2014/main" id="{569D4C99-D265-402E-A967-6B7AC549A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918" y="424702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4" name="Freeform 128">
              <a:extLst>
                <a:ext uri="{FF2B5EF4-FFF2-40B4-BE49-F238E27FC236}">
                  <a16:creationId xmlns:a16="http://schemas.microsoft.com/office/drawing/2014/main" id="{C96DAF62-46BF-46E8-B199-AB2A3CB84D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164" y="277152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129">
              <a:extLst>
                <a:ext uri="{FF2B5EF4-FFF2-40B4-BE49-F238E27FC236}">
                  <a16:creationId xmlns:a16="http://schemas.microsoft.com/office/drawing/2014/main" id="{84B16D6C-96D6-41DE-838B-2F2B2DC28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241" y="471223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6" name="Freeform 133">
              <a:extLst>
                <a:ext uri="{FF2B5EF4-FFF2-40B4-BE49-F238E27FC236}">
                  <a16:creationId xmlns:a16="http://schemas.microsoft.com/office/drawing/2014/main" id="{CA5ECD4D-4EC4-4500-94FE-6000B07455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069" y="45182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7" name="Freeform 136">
              <a:extLst>
                <a:ext uri="{FF2B5EF4-FFF2-40B4-BE49-F238E27FC236}">
                  <a16:creationId xmlns:a16="http://schemas.microsoft.com/office/drawing/2014/main" id="{11C06357-6475-4767-81DB-5BEDA2CC6F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70208" y="562769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137">
              <a:extLst>
                <a:ext uri="{FF2B5EF4-FFF2-40B4-BE49-F238E27FC236}">
                  <a16:creationId xmlns:a16="http://schemas.microsoft.com/office/drawing/2014/main" id="{8871D916-C734-4757-8441-8D49398662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703" y="527782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138">
              <a:extLst>
                <a:ext uri="{FF2B5EF4-FFF2-40B4-BE49-F238E27FC236}">
                  <a16:creationId xmlns:a16="http://schemas.microsoft.com/office/drawing/2014/main" id="{3BEF5DC4-BA27-4973-99A6-4DDC260AD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472" y="502774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139">
              <a:extLst>
                <a:ext uri="{FF2B5EF4-FFF2-40B4-BE49-F238E27FC236}">
                  <a16:creationId xmlns:a16="http://schemas.microsoft.com/office/drawing/2014/main" id="{E348296B-AB0A-4701-AEE5-1C8E7E3475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47218" y="655185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140">
              <a:extLst>
                <a:ext uri="{FF2B5EF4-FFF2-40B4-BE49-F238E27FC236}">
                  <a16:creationId xmlns:a16="http://schemas.microsoft.com/office/drawing/2014/main" id="{FFDA7773-5C96-4D44-A640-0D29BA8CC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6365" y="300845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142">
              <a:extLst>
                <a:ext uri="{FF2B5EF4-FFF2-40B4-BE49-F238E27FC236}">
                  <a16:creationId xmlns:a16="http://schemas.microsoft.com/office/drawing/2014/main" id="{4041F1DB-23CE-482D-B130-23AAA2FAA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321631" y="475740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3" name="Freeform 143">
              <a:extLst>
                <a:ext uri="{FF2B5EF4-FFF2-40B4-BE49-F238E27FC236}">
                  <a16:creationId xmlns:a16="http://schemas.microsoft.com/office/drawing/2014/main" id="{E0A07433-E8B1-4240-89D6-8F552623B7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3124" y="580708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144">
              <a:extLst>
                <a:ext uri="{FF2B5EF4-FFF2-40B4-BE49-F238E27FC236}">
                  <a16:creationId xmlns:a16="http://schemas.microsoft.com/office/drawing/2014/main" id="{A1B065DB-19BF-4118-B319-D0E9E1D71E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10077" y="607966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5" name="Freeform 145">
              <a:extLst>
                <a:ext uri="{FF2B5EF4-FFF2-40B4-BE49-F238E27FC236}">
                  <a16:creationId xmlns:a16="http://schemas.microsoft.com/office/drawing/2014/main" id="{419217DA-E2E8-4336-ACFF-EEEAA992F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6387" y="629133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6" name="Freeform 8">
              <a:extLst>
                <a:ext uri="{FF2B5EF4-FFF2-40B4-BE49-F238E27FC236}">
                  <a16:creationId xmlns:a16="http://schemas.microsoft.com/office/drawing/2014/main" id="{04E0D524-DF64-4C6E-B820-4E5DD84FF2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2930" y="674108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7" name="Freeform 8">
              <a:extLst>
                <a:ext uri="{FF2B5EF4-FFF2-40B4-BE49-F238E27FC236}">
                  <a16:creationId xmlns:a16="http://schemas.microsoft.com/office/drawing/2014/main" id="{D2F27FA0-23EB-48CC-BABC-CA7FE0F04C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804" y="276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8" name="Freeform 8">
              <a:extLst>
                <a:ext uri="{FF2B5EF4-FFF2-40B4-BE49-F238E27FC236}">
                  <a16:creationId xmlns:a16="http://schemas.microsoft.com/office/drawing/2014/main" id="{154FC207-BF49-4572-805C-B0916CFAD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42981" y="8983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9" name="Freeform 106">
              <a:extLst>
                <a:ext uri="{FF2B5EF4-FFF2-40B4-BE49-F238E27FC236}">
                  <a16:creationId xmlns:a16="http://schemas.microsoft.com/office/drawing/2014/main" id="{E5F3D9CE-FF03-4032-8065-B44022EBD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422231" y="1110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0" name="Freeform 106">
              <a:extLst>
                <a:ext uri="{FF2B5EF4-FFF2-40B4-BE49-F238E27FC236}">
                  <a16:creationId xmlns:a16="http://schemas.microsoft.com/office/drawing/2014/main" id="{71E4A724-05C3-4084-B4E2-3186236B4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302135" y="670682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3030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3" name="Group 7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9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51" name="Rectangle 13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13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F28645C-7893-2187-28C6-78AED3C863B7}"/>
              </a:ext>
            </a:extLst>
          </p:cNvPr>
          <p:cNvSpPr txBox="1"/>
          <p:nvPr/>
        </p:nvSpPr>
        <p:spPr>
          <a:xfrm>
            <a:off x="1007419" y="1023997"/>
            <a:ext cx="4598509" cy="5091129"/>
          </a:xfrm>
          <a:prstGeom prst="rect">
            <a:avLst/>
          </a:prstGeom>
        </p:spPr>
        <p:txBody>
          <a:bodyPr vert="horz" lIns="91440" tIns="45720" rIns="91440" bIns="45720" rtlCol="0">
            <a:normAutofit/>
          </a:bodyPr>
          <a:lstStyle/>
          <a:p>
            <a:pPr defTabSz="914400">
              <a:lnSpc>
                <a:spcPct val="150000"/>
              </a:lnSpc>
              <a:spcAft>
                <a:spcPts val="600"/>
              </a:spcAft>
              <a:buClr>
                <a:schemeClr val="bg2">
                  <a:lumMod val="75000"/>
                </a:schemeClr>
              </a:buClr>
            </a:pPr>
            <a:r>
              <a:rPr lang="en-US" sz="4800" b="1" dirty="0">
                <a:solidFill>
                  <a:schemeClr val="tx2"/>
                </a:solidFill>
              </a:rPr>
              <a:t>Socrates</a:t>
            </a:r>
          </a:p>
          <a:p>
            <a:pPr marL="742950" lvl="1" indent="-285750" defTabSz="914400">
              <a:lnSpc>
                <a:spcPct val="150000"/>
              </a:lnSpc>
              <a:spcAft>
                <a:spcPts val="600"/>
              </a:spcAft>
              <a:buClr>
                <a:schemeClr val="bg2">
                  <a:lumMod val="75000"/>
                </a:schemeClr>
              </a:buClr>
              <a:buFont typeface="Arial" panose="020B0604020202020204" pitchFamily="34" charset="0"/>
              <a:buChar char="•"/>
            </a:pPr>
            <a:r>
              <a:rPr lang="en-US" sz="2000" dirty="0">
                <a:solidFill>
                  <a:schemeClr val="tx2"/>
                </a:solidFill>
                <a:latin typeface="Segoe Print" panose="02000800000000000000" pitchFamily="2" charset="0"/>
              </a:rPr>
              <a:t>“know thyself”</a:t>
            </a:r>
          </a:p>
          <a:p>
            <a:pPr defTabSz="914400">
              <a:lnSpc>
                <a:spcPct val="150000"/>
              </a:lnSpc>
              <a:spcAft>
                <a:spcPts val="600"/>
              </a:spcAft>
              <a:buClr>
                <a:schemeClr val="bg2">
                  <a:lumMod val="75000"/>
                </a:schemeClr>
              </a:buClr>
            </a:pPr>
            <a:endParaRPr lang="en-US" dirty="0">
              <a:solidFill>
                <a:schemeClr val="tx2"/>
              </a:solidFill>
            </a:endParaRPr>
          </a:p>
          <a:p>
            <a:pPr defTabSz="914400">
              <a:lnSpc>
                <a:spcPct val="150000"/>
              </a:lnSpc>
              <a:spcAft>
                <a:spcPts val="600"/>
              </a:spcAft>
              <a:buClr>
                <a:schemeClr val="bg2">
                  <a:lumMod val="75000"/>
                </a:schemeClr>
              </a:buClr>
            </a:pPr>
            <a:r>
              <a:rPr lang="en-US" sz="4800" b="1" dirty="0">
                <a:solidFill>
                  <a:schemeClr val="tx2"/>
                </a:solidFill>
              </a:rPr>
              <a:t>Aristotle</a:t>
            </a:r>
          </a:p>
          <a:p>
            <a:pPr marL="742950" lvl="1" indent="-285750" defTabSz="914400">
              <a:lnSpc>
                <a:spcPct val="150000"/>
              </a:lnSpc>
              <a:spcAft>
                <a:spcPts val="600"/>
              </a:spcAft>
              <a:buClr>
                <a:schemeClr val="bg2">
                  <a:lumMod val="75000"/>
                </a:schemeClr>
              </a:buClr>
              <a:buFont typeface="Arial" panose="020B0604020202020204" pitchFamily="34" charset="0"/>
              <a:buChar char="•"/>
            </a:pPr>
            <a:r>
              <a:rPr lang="en-US" dirty="0">
                <a:solidFill>
                  <a:schemeClr val="tx2"/>
                </a:solidFill>
                <a:latin typeface="Segoe Print" panose="02000800000000000000" pitchFamily="2" charset="0"/>
              </a:rPr>
              <a:t>matter and form, accident and essence</a:t>
            </a:r>
          </a:p>
        </p:txBody>
      </p:sp>
      <p:pic>
        <p:nvPicPr>
          <p:cNvPr id="253" name="Picture 67" descr="Sculpture of a head">
            <a:extLst>
              <a:ext uri="{FF2B5EF4-FFF2-40B4-BE49-F238E27FC236}">
                <a16:creationId xmlns:a16="http://schemas.microsoft.com/office/drawing/2014/main" id="{00EB4022-BE45-53A3-FCE4-7F2FA412C50A}"/>
              </a:ext>
            </a:extLst>
          </p:cNvPr>
          <p:cNvPicPr>
            <a:picLocks noChangeAspect="1"/>
          </p:cNvPicPr>
          <p:nvPr/>
        </p:nvPicPr>
        <p:blipFill rotWithShape="1">
          <a:blip r:embed="rId3"/>
          <a:srcRect l="7666" r="38416"/>
          <a:stretch/>
        </p:blipFill>
        <p:spPr>
          <a:xfrm>
            <a:off x="6645834" y="1"/>
            <a:ext cx="5546166" cy="6866192"/>
          </a:xfrm>
          <a:prstGeom prst="rect">
            <a:avLst/>
          </a:prstGeom>
        </p:spPr>
      </p:pic>
      <p:grpSp>
        <p:nvGrpSpPr>
          <p:cNvPr id="135" name="Group 134">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3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7140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A48CF0-10F9-C2F4-F38C-95087889DD14}"/>
              </a:ext>
            </a:extLst>
          </p:cNvPr>
          <p:cNvPicPr>
            <a:picLocks noChangeAspect="1"/>
          </p:cNvPicPr>
          <p:nvPr/>
        </p:nvPicPr>
        <p:blipFill rotWithShape="1">
          <a:blip r:embed="rId2"/>
          <a:srcRect/>
          <a:stretch/>
        </p:blipFill>
        <p:spPr>
          <a:xfrm>
            <a:off x="20" y="10"/>
            <a:ext cx="12191979" cy="6857989"/>
          </a:xfrm>
          <a:prstGeom prst="rect">
            <a:avLst/>
          </a:prstGeom>
        </p:spPr>
      </p:pic>
      <p:sp useBgFill="1">
        <p:nvSpPr>
          <p:cNvPr id="9" name="Freeform: Shape 8">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800DCB84-8CEE-4647-9A2A-61DEE828B7E5}"/>
              </a:ext>
            </a:extLst>
          </p:cNvPr>
          <p:cNvSpPr txBox="1"/>
          <p:nvPr/>
        </p:nvSpPr>
        <p:spPr>
          <a:xfrm>
            <a:off x="1334529" y="2236573"/>
            <a:ext cx="4343957" cy="2981313"/>
          </a:xfrm>
          <a:prstGeom prst="rect">
            <a:avLst/>
          </a:prstGeom>
        </p:spPr>
        <p:txBody>
          <a:bodyPr vert="horz" lIns="91440" tIns="45720" rIns="91440" bIns="45720" rtlCol="0">
            <a:normAutofit/>
          </a:bodyPr>
          <a:lstStyle/>
          <a:p>
            <a:pPr marL="0" marR="0" lvl="0" indent="-228600" defTabSz="914400" fontAlgn="auto">
              <a:lnSpc>
                <a:spcPct val="90000"/>
              </a:lnSpc>
              <a:spcBef>
                <a:spcPts val="0"/>
              </a:spcBef>
              <a:spcAft>
                <a:spcPts val="1200"/>
              </a:spcAft>
              <a:buClrTx/>
              <a:buSzTx/>
              <a:buFont typeface="Arial" panose="020B0604020202020204" pitchFamily="34" charset="0"/>
              <a:buChar char="•"/>
              <a:tabLst/>
              <a:defRPr/>
            </a:pPr>
            <a:r>
              <a:rPr kumimoji="0" lang="en-US" sz="2000" b="1" i="0" u="none" strike="noStrike" cap="none" spc="0" normalizeH="0" baseline="0" noProof="0" dirty="0">
                <a:ln>
                  <a:noFill/>
                </a:ln>
                <a:solidFill>
                  <a:schemeClr val="bg1">
                    <a:alpha val="80000"/>
                  </a:schemeClr>
                </a:solidFill>
                <a:effectLst/>
                <a:uLnTx/>
                <a:uFillTx/>
              </a:rPr>
              <a:t>Unity of knowledge</a:t>
            </a:r>
          </a:p>
          <a:p>
            <a:pPr marL="457200" marR="0" lvl="0" indent="-228600" defTabSz="914400" fontAlgn="auto">
              <a:lnSpc>
                <a:spcPct val="90000"/>
              </a:lnSpc>
              <a:spcBef>
                <a:spcPts val="0"/>
              </a:spcBef>
              <a:spcAft>
                <a:spcPts val="1200"/>
              </a:spcAft>
              <a:buClrTx/>
              <a:buSzPct val="150000"/>
              <a:buFont typeface="Arial" panose="020B0604020202020204" pitchFamily="34" charset="0"/>
              <a:buChar char="•"/>
              <a:tabLst/>
              <a:defRPr/>
            </a:pPr>
            <a:r>
              <a:rPr kumimoji="0" lang="en-US" sz="2000" b="0" i="0" u="none" strike="noStrike" cap="none" spc="0" normalizeH="0" baseline="0" noProof="0" dirty="0">
                <a:ln>
                  <a:noFill/>
                </a:ln>
                <a:solidFill>
                  <a:schemeClr val="bg1">
                    <a:alpha val="80000"/>
                  </a:schemeClr>
                </a:solidFill>
                <a:effectLst/>
                <a:uLnTx/>
                <a:uFillTx/>
              </a:rPr>
              <a:t>all reality united by </a:t>
            </a:r>
            <a:r>
              <a:rPr kumimoji="0" lang="en-US" sz="2000" b="1" i="0" u="none" strike="noStrike" cap="none" spc="0" normalizeH="0" baseline="0" noProof="0" dirty="0">
                <a:ln>
                  <a:noFill/>
                </a:ln>
                <a:solidFill>
                  <a:schemeClr val="bg1">
                    <a:alpha val="80000"/>
                  </a:schemeClr>
                </a:solidFill>
                <a:effectLst/>
                <a:uLnTx/>
                <a:uFillTx/>
              </a:rPr>
              <a:t>origin in God</a:t>
            </a:r>
            <a:r>
              <a:rPr lang="en-US" sz="2000" dirty="0">
                <a:solidFill>
                  <a:schemeClr val="bg1">
                    <a:alpha val="80000"/>
                  </a:schemeClr>
                </a:solidFill>
              </a:rPr>
              <a:t>,</a:t>
            </a:r>
            <a:r>
              <a:rPr kumimoji="0" lang="en-US" sz="2000" b="0" i="0" u="none" strike="noStrike" cap="none" spc="0" normalizeH="0" baseline="0" noProof="0" dirty="0">
                <a:ln>
                  <a:noFill/>
                </a:ln>
                <a:solidFill>
                  <a:schemeClr val="bg1">
                    <a:alpha val="80000"/>
                  </a:schemeClr>
                </a:solidFill>
                <a:effectLst/>
                <a:uLnTx/>
                <a:uFillTx/>
              </a:rPr>
              <a:t> the Creator</a:t>
            </a:r>
          </a:p>
          <a:p>
            <a:pPr marL="457200" marR="0" lvl="0" indent="-228600" defTabSz="914400" fontAlgn="auto">
              <a:lnSpc>
                <a:spcPct val="90000"/>
              </a:lnSpc>
              <a:spcBef>
                <a:spcPts val="0"/>
              </a:spcBef>
              <a:spcAft>
                <a:spcPts val="1200"/>
              </a:spcAft>
              <a:buClrTx/>
              <a:buSzPct val="150000"/>
              <a:buFont typeface="Arial" panose="020B0604020202020204" pitchFamily="34" charset="0"/>
              <a:buChar char="•"/>
              <a:tabLst/>
              <a:defRPr/>
            </a:pPr>
            <a:r>
              <a:rPr kumimoji="0" lang="en-US" sz="2000" b="0" i="0" u="none" strike="noStrike" cap="none" spc="0" normalizeH="0" baseline="0" noProof="0" dirty="0">
                <a:ln>
                  <a:noFill/>
                </a:ln>
                <a:solidFill>
                  <a:schemeClr val="bg1">
                    <a:alpha val="80000"/>
                  </a:schemeClr>
                </a:solidFill>
                <a:effectLst/>
                <a:uLnTx/>
                <a:uFillTx/>
              </a:rPr>
              <a:t>all knowledge </a:t>
            </a:r>
            <a:r>
              <a:rPr kumimoji="0" lang="en-US" sz="2000" b="1" i="0" u="none" strike="noStrike" cap="none" spc="0" normalizeH="0" baseline="0" noProof="0" dirty="0">
                <a:ln>
                  <a:noFill/>
                </a:ln>
                <a:solidFill>
                  <a:schemeClr val="bg1">
                    <a:alpha val="80000"/>
                  </a:schemeClr>
                </a:solidFill>
                <a:effectLst/>
                <a:uLnTx/>
                <a:uFillTx/>
              </a:rPr>
              <a:t>leads to God</a:t>
            </a:r>
          </a:p>
          <a:p>
            <a:pPr marL="457200" marR="0" lvl="0" indent="-228600" defTabSz="914400" fontAlgn="auto">
              <a:lnSpc>
                <a:spcPct val="90000"/>
              </a:lnSpc>
              <a:spcBef>
                <a:spcPts val="0"/>
              </a:spcBef>
              <a:spcAft>
                <a:spcPts val="1200"/>
              </a:spcAft>
              <a:buClrTx/>
              <a:buSzPct val="150000"/>
              <a:buFont typeface="Arial" panose="020B0604020202020204" pitchFamily="34" charset="0"/>
              <a:buChar char="•"/>
              <a:tabLst/>
              <a:defRPr/>
            </a:pPr>
            <a:r>
              <a:rPr kumimoji="0" lang="en-US" sz="2000" b="1" i="0" u="none" strike="noStrike" cap="none" spc="0" normalizeH="0" baseline="0" noProof="0" dirty="0">
                <a:ln>
                  <a:noFill/>
                </a:ln>
                <a:solidFill>
                  <a:schemeClr val="bg1">
                    <a:alpha val="80000"/>
                  </a:schemeClr>
                </a:solidFill>
                <a:effectLst/>
                <a:uLnTx/>
                <a:uFillTx/>
              </a:rPr>
              <a:t>branches of knowledge </a:t>
            </a:r>
            <a:r>
              <a:rPr kumimoji="0" lang="en-US" sz="2000" b="0" i="0" u="none" strike="noStrike" cap="none" spc="0" normalizeH="0" baseline="0" noProof="0" dirty="0">
                <a:ln>
                  <a:noFill/>
                </a:ln>
                <a:solidFill>
                  <a:schemeClr val="bg1">
                    <a:alpha val="80000"/>
                  </a:schemeClr>
                </a:solidFill>
                <a:effectLst/>
                <a:uLnTx/>
                <a:uFillTx/>
              </a:rPr>
              <a:t>(arts, sciences)</a:t>
            </a:r>
          </a:p>
        </p:txBody>
      </p:sp>
      <p:sp>
        <p:nvSpPr>
          <p:cNvPr id="11" name="Freeform: Shape 10">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5615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4B690-880A-E77C-D138-C20ECF153090}"/>
              </a:ext>
            </a:extLst>
          </p:cNvPr>
          <p:cNvSpPr>
            <a:spLocks noGrp="1"/>
          </p:cNvSpPr>
          <p:nvPr>
            <p:ph type="title"/>
          </p:nvPr>
        </p:nvSpPr>
        <p:spPr>
          <a:xfrm>
            <a:off x="1422399" y="701749"/>
            <a:ext cx="9343065" cy="999460"/>
          </a:xfrm>
        </p:spPr>
        <p:txBody>
          <a:bodyPr>
            <a:normAutofit/>
          </a:bodyPr>
          <a:lstStyle/>
          <a:p>
            <a:pPr algn="ctr"/>
            <a:r>
              <a:rPr lang="en-US"/>
              <a:t>Philosophical habit of mind</a:t>
            </a:r>
          </a:p>
        </p:txBody>
      </p:sp>
      <p:sp>
        <p:nvSpPr>
          <p:cNvPr id="11" name="Rectangle 10">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28FBCCF-8CB7-4D5C-7952-DDF02B923E85}"/>
              </a:ext>
            </a:extLst>
          </p:cNvPr>
          <p:cNvGraphicFramePr>
            <a:graphicFrameLocks noGrp="1"/>
          </p:cNvGraphicFramePr>
          <p:nvPr>
            <p:ph idx="1"/>
            <p:extLst>
              <p:ext uri="{D42A27DB-BD31-4B8C-83A1-F6EECF244321}">
                <p14:modId xmlns:p14="http://schemas.microsoft.com/office/powerpoint/2010/main" val="2642144482"/>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507216"/>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1533</Words>
  <Application>Microsoft Macintosh PowerPoint</Application>
  <PresentationFormat>Widescreen</PresentationFormat>
  <Paragraphs>90</Paragraphs>
  <Slides>13</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Avenir Next LT Pro</vt:lpstr>
      <vt:lpstr>Calibri</vt:lpstr>
      <vt:lpstr>Calibri Light</vt:lpstr>
      <vt:lpstr>Footlight MT Light</vt:lpstr>
      <vt:lpstr>Mistral</vt:lpstr>
      <vt:lpstr>Modern Love</vt:lpstr>
      <vt:lpstr>Segoe Print</vt:lpstr>
      <vt:lpstr>Times New Roman</vt:lpstr>
      <vt:lpstr>BohemianVTI</vt:lpstr>
      <vt:lpstr>Office Theme</vt:lpstr>
      <vt:lpstr>Catholic Habits of Mind</vt:lpstr>
      <vt:lpstr>Thinking with Faith</vt:lpstr>
      <vt:lpstr>Faith is trust in what we can’t see..</vt:lpstr>
      <vt:lpstr>We must develop our own faith first.</vt:lpstr>
      <vt:lpstr>Saint John Henry Newman</vt:lpstr>
      <vt:lpstr>Thinking Philosophically</vt:lpstr>
      <vt:lpstr>PowerPoint Presentation</vt:lpstr>
      <vt:lpstr>PowerPoint Presentation</vt:lpstr>
      <vt:lpstr>Philosophical habit of mind</vt:lpstr>
      <vt:lpstr>PowerPoint Presentation</vt:lpstr>
      <vt:lpstr>Secular education</vt:lpstr>
      <vt:lpstr>Catholic education</vt:lpstr>
      <vt:lpstr>Cultivating the mind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Habits of Mind</dc:title>
  <cp:lastModifiedBy>Denise Donohue</cp:lastModifiedBy>
  <cp:revision>1</cp:revision>
  <dcterms:modified xsi:type="dcterms:W3CDTF">2023-05-05T17:04:16Z</dcterms:modified>
</cp:coreProperties>
</file>